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6" r:id="rId5"/>
    <p:sldId id="282" r:id="rId6"/>
    <p:sldId id="257" r:id="rId7"/>
    <p:sldId id="311" r:id="rId8"/>
    <p:sldId id="313" r:id="rId9"/>
    <p:sldId id="314" r:id="rId10"/>
    <p:sldId id="283" r:id="rId11"/>
    <p:sldId id="310" r:id="rId12"/>
    <p:sldId id="312" r:id="rId13"/>
    <p:sldId id="315" r:id="rId14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C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197659-4E19-4D52-B868-350CF06D019F}" v="12" dt="2024-03-05T13:58:07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agros Campos" userId="b72696683d6f751b" providerId="LiveId" clId="{1F197659-4E19-4D52-B868-350CF06D019F}"/>
    <pc:docChg chg="undo custSel addSld delSld modSld">
      <pc:chgData name="Milagros Campos" userId="b72696683d6f751b" providerId="LiveId" clId="{1F197659-4E19-4D52-B868-350CF06D019F}" dt="2024-03-05T13:58:26.014" v="135" actId="1076"/>
      <pc:docMkLst>
        <pc:docMk/>
      </pc:docMkLst>
      <pc:sldChg chg="delSp modSp add del mod">
        <pc:chgData name="Milagros Campos" userId="b72696683d6f751b" providerId="LiveId" clId="{1F197659-4E19-4D52-B868-350CF06D019F}" dt="2024-03-05T13:58:04.838" v="132" actId="2696"/>
        <pc:sldMkLst>
          <pc:docMk/>
          <pc:sldMk cId="459951436" sldId="257"/>
        </pc:sldMkLst>
        <pc:spChg chg="mod">
          <ac:chgData name="Milagros Campos" userId="b72696683d6f751b" providerId="LiveId" clId="{1F197659-4E19-4D52-B868-350CF06D019F}" dt="2024-03-05T13:35:52.651" v="107" actId="20577"/>
          <ac:spMkLst>
            <pc:docMk/>
            <pc:sldMk cId="459951436" sldId="257"/>
            <ac:spMk id="2" creationId="{EE98EBFF-DD68-B058-12ED-FD3C83AB46FD}"/>
          </ac:spMkLst>
        </pc:spChg>
        <pc:picChg chg="mod">
          <ac:chgData name="Milagros Campos" userId="b72696683d6f751b" providerId="LiveId" clId="{1F197659-4E19-4D52-B868-350CF06D019F}" dt="2024-03-05T13:36:12.872" v="110" actId="1076"/>
          <ac:picMkLst>
            <pc:docMk/>
            <pc:sldMk cId="459951436" sldId="257"/>
            <ac:picMk id="5" creationId="{EA734E55-93E7-638D-07C1-640DF2402AF6}"/>
          </ac:picMkLst>
        </pc:picChg>
        <pc:picChg chg="del">
          <ac:chgData name="Milagros Campos" userId="b72696683d6f751b" providerId="LiveId" clId="{1F197659-4E19-4D52-B868-350CF06D019F}" dt="2024-03-05T05:48:23.704" v="33" actId="478"/>
          <ac:picMkLst>
            <pc:docMk/>
            <pc:sldMk cId="459951436" sldId="257"/>
            <ac:picMk id="7" creationId="{C2A7C753-0EFF-B89F-6D79-AD787A991E06}"/>
          </ac:picMkLst>
        </pc:picChg>
        <pc:picChg chg="mod">
          <ac:chgData name="Milagros Campos" userId="b72696683d6f751b" providerId="LiveId" clId="{1F197659-4E19-4D52-B868-350CF06D019F}" dt="2024-03-05T13:36:03.946" v="108" actId="1076"/>
          <ac:picMkLst>
            <pc:docMk/>
            <pc:sldMk cId="459951436" sldId="257"/>
            <ac:picMk id="9" creationId="{49633456-3D13-71C0-A33F-6AF7347233A2}"/>
          </ac:picMkLst>
        </pc:picChg>
        <pc:picChg chg="mod">
          <ac:chgData name="Milagros Campos" userId="b72696683d6f751b" providerId="LiveId" clId="{1F197659-4E19-4D52-B868-350CF06D019F}" dt="2024-03-05T13:36:09.395" v="109" actId="1076"/>
          <ac:picMkLst>
            <pc:docMk/>
            <pc:sldMk cId="459951436" sldId="257"/>
            <ac:picMk id="11" creationId="{91BCC55B-8500-7DCC-8E5E-79B605ADC221}"/>
          </ac:picMkLst>
        </pc:picChg>
      </pc:sldChg>
      <pc:sldChg chg="add">
        <pc:chgData name="Milagros Campos" userId="b72696683d6f751b" providerId="LiveId" clId="{1F197659-4E19-4D52-B868-350CF06D019F}" dt="2024-03-05T13:58:07.532" v="133"/>
        <pc:sldMkLst>
          <pc:docMk/>
          <pc:sldMk cId="995224063" sldId="257"/>
        </pc:sldMkLst>
      </pc:sldChg>
      <pc:sldChg chg="del">
        <pc:chgData name="Milagros Campos" userId="b72696683d6f751b" providerId="LiveId" clId="{1F197659-4E19-4D52-B868-350CF06D019F}" dt="2024-03-05T05:47:09.237" v="29" actId="47"/>
        <pc:sldMkLst>
          <pc:docMk/>
          <pc:sldMk cId="4235149334" sldId="257"/>
        </pc:sldMkLst>
      </pc:sldChg>
      <pc:sldChg chg="add del">
        <pc:chgData name="Milagros Campos" userId="b72696683d6f751b" providerId="LiveId" clId="{1F197659-4E19-4D52-B868-350CF06D019F}" dt="2024-03-05T05:51:57.039" v="45" actId="47"/>
        <pc:sldMkLst>
          <pc:docMk/>
          <pc:sldMk cId="2645587728" sldId="262"/>
        </pc:sldMkLst>
      </pc:sldChg>
      <pc:sldChg chg="add del">
        <pc:chgData name="Milagros Campos" userId="b72696683d6f751b" providerId="LiveId" clId="{1F197659-4E19-4D52-B868-350CF06D019F}" dt="2024-03-05T05:51:57.039" v="45" actId="47"/>
        <pc:sldMkLst>
          <pc:docMk/>
          <pc:sldMk cId="1861968448" sldId="264"/>
        </pc:sldMkLst>
      </pc:sldChg>
      <pc:sldChg chg="add del">
        <pc:chgData name="Milagros Campos" userId="b72696683d6f751b" providerId="LiveId" clId="{1F197659-4E19-4D52-B868-350CF06D019F}" dt="2024-03-05T13:39:26.012" v="129" actId="47"/>
        <pc:sldMkLst>
          <pc:docMk/>
          <pc:sldMk cId="2046913716" sldId="265"/>
        </pc:sldMkLst>
      </pc:sldChg>
      <pc:sldChg chg="modSp mod">
        <pc:chgData name="Milagros Campos" userId="b72696683d6f751b" providerId="LiveId" clId="{1F197659-4E19-4D52-B868-350CF06D019F}" dt="2024-03-05T05:47:05.025" v="28" actId="20577"/>
        <pc:sldMkLst>
          <pc:docMk/>
          <pc:sldMk cId="3857310067" sldId="266"/>
        </pc:sldMkLst>
        <pc:spChg chg="mod">
          <ac:chgData name="Milagros Campos" userId="b72696683d6f751b" providerId="LiveId" clId="{1F197659-4E19-4D52-B868-350CF06D019F}" dt="2024-03-05T05:47:05.025" v="28" actId="20577"/>
          <ac:spMkLst>
            <pc:docMk/>
            <pc:sldMk cId="3857310067" sldId="266"/>
            <ac:spMk id="2" creationId="{DD812CC5-3F64-4837-AE94-66C400A325B0}"/>
          </ac:spMkLst>
        </pc:spChg>
      </pc:sldChg>
      <pc:sldChg chg="add del">
        <pc:chgData name="Milagros Campos" userId="b72696683d6f751b" providerId="LiveId" clId="{1F197659-4E19-4D52-B868-350CF06D019F}" dt="2024-03-05T05:51:57.039" v="45" actId="47"/>
        <pc:sldMkLst>
          <pc:docMk/>
          <pc:sldMk cId="694953924" sldId="269"/>
        </pc:sldMkLst>
      </pc:sldChg>
      <pc:sldChg chg="add del">
        <pc:chgData name="Milagros Campos" userId="b72696683d6f751b" providerId="LiveId" clId="{1F197659-4E19-4D52-B868-350CF06D019F}" dt="2024-03-05T05:51:38.508" v="43" actId="47"/>
        <pc:sldMkLst>
          <pc:docMk/>
          <pc:sldMk cId="494591817" sldId="273"/>
        </pc:sldMkLst>
      </pc:sldChg>
      <pc:sldChg chg="add del">
        <pc:chgData name="Milagros Campos" userId="b72696683d6f751b" providerId="LiveId" clId="{1F197659-4E19-4D52-B868-350CF06D019F}" dt="2024-03-05T05:51:46.452" v="44" actId="47"/>
        <pc:sldMkLst>
          <pc:docMk/>
          <pc:sldMk cId="3071854830" sldId="274"/>
        </pc:sldMkLst>
      </pc:sldChg>
      <pc:sldChg chg="add del">
        <pc:chgData name="Milagros Campos" userId="b72696683d6f751b" providerId="LiveId" clId="{1F197659-4E19-4D52-B868-350CF06D019F}" dt="2024-03-05T05:51:57.039" v="45" actId="47"/>
        <pc:sldMkLst>
          <pc:docMk/>
          <pc:sldMk cId="160784224" sldId="275"/>
        </pc:sldMkLst>
      </pc:sldChg>
      <pc:sldChg chg="add del">
        <pc:chgData name="Milagros Campos" userId="b72696683d6f751b" providerId="LiveId" clId="{1F197659-4E19-4D52-B868-350CF06D019F}" dt="2024-03-05T05:51:57.039" v="45" actId="47"/>
        <pc:sldMkLst>
          <pc:docMk/>
          <pc:sldMk cId="3390465824" sldId="276"/>
        </pc:sldMkLst>
      </pc:sldChg>
      <pc:sldChg chg="add del">
        <pc:chgData name="Milagros Campos" userId="b72696683d6f751b" providerId="LiveId" clId="{1F197659-4E19-4D52-B868-350CF06D019F}" dt="2024-03-05T05:51:57.039" v="45" actId="47"/>
        <pc:sldMkLst>
          <pc:docMk/>
          <pc:sldMk cId="106530817" sldId="278"/>
        </pc:sldMkLst>
      </pc:sldChg>
      <pc:sldChg chg="add del">
        <pc:chgData name="Milagros Campos" userId="b72696683d6f751b" providerId="LiveId" clId="{1F197659-4E19-4D52-B868-350CF06D019F}" dt="2024-03-05T05:51:57.039" v="45" actId="47"/>
        <pc:sldMkLst>
          <pc:docMk/>
          <pc:sldMk cId="4120920690" sldId="279"/>
        </pc:sldMkLst>
      </pc:sldChg>
      <pc:sldChg chg="add del">
        <pc:chgData name="Milagros Campos" userId="b72696683d6f751b" providerId="LiveId" clId="{1F197659-4E19-4D52-B868-350CF06D019F}" dt="2024-03-05T05:51:57.039" v="45" actId="47"/>
        <pc:sldMkLst>
          <pc:docMk/>
          <pc:sldMk cId="2642053865" sldId="280"/>
        </pc:sldMkLst>
      </pc:sldChg>
      <pc:sldChg chg="add del">
        <pc:chgData name="Milagros Campos" userId="b72696683d6f751b" providerId="LiveId" clId="{1F197659-4E19-4D52-B868-350CF06D019F}" dt="2024-03-05T13:38:08.292" v="120" actId="47"/>
        <pc:sldMkLst>
          <pc:docMk/>
          <pc:sldMk cId="181665267" sldId="281"/>
        </pc:sldMkLst>
      </pc:sldChg>
      <pc:sldChg chg="addSp delSp modSp new mod">
        <pc:chgData name="Milagros Campos" userId="b72696683d6f751b" providerId="LiveId" clId="{1F197659-4E19-4D52-B868-350CF06D019F}" dt="2024-03-05T13:58:26.014" v="135" actId="1076"/>
        <pc:sldMkLst>
          <pc:docMk/>
          <pc:sldMk cId="3939287822" sldId="282"/>
        </pc:sldMkLst>
        <pc:spChg chg="del">
          <ac:chgData name="Milagros Campos" userId="b72696683d6f751b" providerId="LiveId" clId="{1F197659-4E19-4D52-B868-350CF06D019F}" dt="2024-03-05T13:36:32.155" v="112" actId="478"/>
          <ac:spMkLst>
            <pc:docMk/>
            <pc:sldMk cId="3939287822" sldId="282"/>
            <ac:spMk id="2" creationId="{564DAD40-0098-798E-9A23-BE95355E80E8}"/>
          </ac:spMkLst>
        </pc:spChg>
        <pc:spChg chg="del">
          <ac:chgData name="Milagros Campos" userId="b72696683d6f751b" providerId="LiveId" clId="{1F197659-4E19-4D52-B868-350CF06D019F}" dt="2024-03-05T05:49:17.719" v="35"/>
          <ac:spMkLst>
            <pc:docMk/>
            <pc:sldMk cId="3939287822" sldId="282"/>
            <ac:spMk id="3" creationId="{AA1EA19F-97FC-8B50-FD33-9111FE5617DD}"/>
          </ac:spMkLst>
        </pc:spChg>
        <pc:spChg chg="add mod">
          <ac:chgData name="Milagros Campos" userId="b72696683d6f751b" providerId="LiveId" clId="{1F197659-4E19-4D52-B868-350CF06D019F}" dt="2024-03-05T13:58:26.014" v="135" actId="1076"/>
          <ac:spMkLst>
            <pc:docMk/>
            <pc:sldMk cId="3939287822" sldId="282"/>
            <ac:spMk id="7" creationId="{B049D87A-A3C1-9403-B9C4-4C629BB246FE}"/>
          </ac:spMkLst>
        </pc:spChg>
        <pc:picChg chg="add mod">
          <ac:chgData name="Milagros Campos" userId="b72696683d6f751b" providerId="LiveId" clId="{1F197659-4E19-4D52-B868-350CF06D019F}" dt="2024-03-05T13:36:52.906" v="117" actId="14100"/>
          <ac:picMkLst>
            <pc:docMk/>
            <pc:sldMk cId="3939287822" sldId="282"/>
            <ac:picMk id="4" creationId="{AD3C3712-E322-B686-6D20-053FDEE29AE4}"/>
          </ac:picMkLst>
        </pc:picChg>
        <pc:picChg chg="add mod">
          <ac:chgData name="Milagros Campos" userId="b72696683d6f751b" providerId="LiveId" clId="{1F197659-4E19-4D52-B868-350CF06D019F}" dt="2024-03-05T13:36:45.995" v="115" actId="1076"/>
          <ac:picMkLst>
            <pc:docMk/>
            <pc:sldMk cId="3939287822" sldId="282"/>
            <ac:picMk id="5" creationId="{CCD23878-4E3E-2785-EF92-E4E4FD4E369A}"/>
          </ac:picMkLst>
        </pc:picChg>
        <pc:picChg chg="add mod">
          <ac:chgData name="Milagros Campos" userId="b72696683d6f751b" providerId="LiveId" clId="{1F197659-4E19-4D52-B868-350CF06D019F}" dt="2024-03-05T05:50:07.529" v="39" actId="1076"/>
          <ac:picMkLst>
            <pc:docMk/>
            <pc:sldMk cId="3939287822" sldId="282"/>
            <ac:picMk id="6" creationId="{01E400DC-3482-0BF3-8951-FCC3D4715E89}"/>
          </ac:picMkLst>
        </pc:picChg>
      </pc:sldChg>
      <pc:sldChg chg="modSp add mod">
        <pc:chgData name="Milagros Campos" userId="b72696683d6f751b" providerId="LiveId" clId="{1F197659-4E19-4D52-B868-350CF06D019F}" dt="2024-03-05T05:53:08.336" v="52" actId="1076"/>
        <pc:sldMkLst>
          <pc:docMk/>
          <pc:sldMk cId="3198338558" sldId="283"/>
        </pc:sldMkLst>
        <pc:spChg chg="mod">
          <ac:chgData name="Milagros Campos" userId="b72696683d6f751b" providerId="LiveId" clId="{1F197659-4E19-4D52-B868-350CF06D019F}" dt="2024-03-05T05:50:45.113" v="41" actId="27636"/>
          <ac:spMkLst>
            <pc:docMk/>
            <pc:sldMk cId="3198338558" sldId="283"/>
            <ac:spMk id="16" creationId="{0A11A585-BF0C-36C9-3086-832324DCAD28}"/>
          </ac:spMkLst>
        </pc:spChg>
        <pc:picChg chg="mod">
          <ac:chgData name="Milagros Campos" userId="b72696683d6f751b" providerId="LiveId" clId="{1F197659-4E19-4D52-B868-350CF06D019F}" dt="2024-03-05T05:53:04.829" v="51" actId="1076"/>
          <ac:picMkLst>
            <pc:docMk/>
            <pc:sldMk cId="3198338558" sldId="283"/>
            <ac:picMk id="11" creationId="{F8B7B3BA-B257-FDC9-7E8F-3315D82F121C}"/>
          </ac:picMkLst>
        </pc:picChg>
        <pc:picChg chg="mod">
          <ac:chgData name="Milagros Campos" userId="b72696683d6f751b" providerId="LiveId" clId="{1F197659-4E19-4D52-B868-350CF06D019F}" dt="2024-03-05T05:53:08.336" v="52" actId="1076"/>
          <ac:picMkLst>
            <pc:docMk/>
            <pc:sldMk cId="3198338558" sldId="283"/>
            <ac:picMk id="13" creationId="{3314D75A-58EB-D8DF-EB14-11E25C23B978}"/>
          </ac:picMkLst>
        </pc:picChg>
      </pc:sldChg>
      <pc:sldChg chg="add">
        <pc:chgData name="Milagros Campos" userId="b72696683d6f751b" providerId="LiveId" clId="{1F197659-4E19-4D52-B868-350CF06D019F}" dt="2024-03-05T05:51:30.873" v="42"/>
        <pc:sldMkLst>
          <pc:docMk/>
          <pc:sldMk cId="3140179507" sldId="310"/>
        </pc:sldMkLst>
      </pc:sldChg>
      <pc:sldChg chg="modSp add del mod">
        <pc:chgData name="Milagros Campos" userId="b72696683d6f751b" providerId="LiveId" clId="{1F197659-4E19-4D52-B868-350CF06D019F}" dt="2024-03-05T05:52:35.597" v="49" actId="2696"/>
        <pc:sldMkLst>
          <pc:docMk/>
          <pc:sldMk cId="94339236" sldId="311"/>
        </pc:sldMkLst>
        <pc:picChg chg="mod">
          <ac:chgData name="Milagros Campos" userId="b72696683d6f751b" providerId="LiveId" clId="{1F197659-4E19-4D52-B868-350CF06D019F}" dt="2024-03-05T05:52:33.081" v="48" actId="1076"/>
          <ac:picMkLst>
            <pc:docMk/>
            <pc:sldMk cId="94339236" sldId="311"/>
            <ac:picMk id="12" creationId="{AC204DC9-1404-10FE-7B5A-9724CB0C8368}"/>
          </ac:picMkLst>
        </pc:picChg>
      </pc:sldChg>
      <pc:sldChg chg="add">
        <pc:chgData name="Milagros Campos" userId="b72696683d6f751b" providerId="LiveId" clId="{1F197659-4E19-4D52-B868-350CF06D019F}" dt="2024-03-05T05:52:43.513" v="50"/>
        <pc:sldMkLst>
          <pc:docMk/>
          <pc:sldMk cId="3438002959" sldId="311"/>
        </pc:sldMkLst>
      </pc:sldChg>
      <pc:sldChg chg="modSp add mod">
        <pc:chgData name="Milagros Campos" userId="b72696683d6f751b" providerId="LiveId" clId="{1F197659-4E19-4D52-B868-350CF06D019F}" dt="2024-03-05T05:53:50.874" v="79" actId="6549"/>
        <pc:sldMkLst>
          <pc:docMk/>
          <pc:sldMk cId="3064396678" sldId="312"/>
        </pc:sldMkLst>
        <pc:spChg chg="mod">
          <ac:chgData name="Milagros Campos" userId="b72696683d6f751b" providerId="LiveId" clId="{1F197659-4E19-4D52-B868-350CF06D019F}" dt="2024-03-05T05:53:50.874" v="79" actId="6549"/>
          <ac:spMkLst>
            <pc:docMk/>
            <pc:sldMk cId="3064396678" sldId="312"/>
            <ac:spMk id="2" creationId="{EBF53081-D982-B6F6-2793-F6F06D3DEDCA}"/>
          </ac:spMkLst>
        </pc:spChg>
      </pc:sldChg>
      <pc:sldChg chg="add">
        <pc:chgData name="Milagros Campos" userId="b72696683d6f751b" providerId="LiveId" clId="{1F197659-4E19-4D52-B868-350CF06D019F}" dt="2024-03-05T13:51:28.902" v="131"/>
        <pc:sldMkLst>
          <pc:docMk/>
          <pc:sldMk cId="336950341" sldId="313"/>
        </pc:sldMkLst>
      </pc:sldChg>
      <pc:sldChg chg="add del">
        <pc:chgData name="Milagros Campos" userId="b72696683d6f751b" providerId="LiveId" clId="{1F197659-4E19-4D52-B868-350CF06D019F}" dt="2024-03-05T13:51:24.606" v="130" actId="2696"/>
        <pc:sldMkLst>
          <pc:docMk/>
          <pc:sldMk cId="1007526357" sldId="313"/>
        </pc:sldMkLst>
      </pc:sldChg>
      <pc:sldChg chg="modSp add del mod">
        <pc:chgData name="Milagros Campos" userId="b72696683d6f751b" providerId="LiveId" clId="{1F197659-4E19-4D52-B868-350CF06D019F}" dt="2024-03-05T13:37:18.774" v="118" actId="2696"/>
        <pc:sldMkLst>
          <pc:docMk/>
          <pc:sldMk cId="4005060374" sldId="313"/>
        </pc:sldMkLst>
        <pc:spChg chg="mod">
          <ac:chgData name="Milagros Campos" userId="b72696683d6f751b" providerId="LiveId" clId="{1F197659-4E19-4D52-B868-350CF06D019F}" dt="2024-03-05T05:54:10.907" v="80" actId="207"/>
          <ac:spMkLst>
            <pc:docMk/>
            <pc:sldMk cId="4005060374" sldId="313"/>
            <ac:spMk id="2" creationId="{66485278-3D07-466F-8351-667A2EBEABB8}"/>
          </ac:spMkLst>
        </pc:spChg>
      </pc:sldChg>
      <pc:sldChg chg="add del">
        <pc:chgData name="Milagros Campos" userId="b72696683d6f751b" providerId="LiveId" clId="{1F197659-4E19-4D52-B868-350CF06D019F}" dt="2024-03-05T13:37:18.774" v="118" actId="2696"/>
        <pc:sldMkLst>
          <pc:docMk/>
          <pc:sldMk cId="2033591710" sldId="314"/>
        </pc:sldMkLst>
      </pc:sldChg>
      <pc:sldChg chg="add">
        <pc:chgData name="Milagros Campos" userId="b72696683d6f751b" providerId="LiveId" clId="{1F197659-4E19-4D52-B868-350CF06D019F}" dt="2024-03-05T13:51:28.902" v="131"/>
        <pc:sldMkLst>
          <pc:docMk/>
          <pc:sldMk cId="3436855090" sldId="314"/>
        </pc:sldMkLst>
      </pc:sldChg>
      <pc:sldChg chg="add del">
        <pc:chgData name="Milagros Campos" userId="b72696683d6f751b" providerId="LiveId" clId="{1F197659-4E19-4D52-B868-350CF06D019F}" dt="2024-03-05T13:51:24.606" v="130" actId="2696"/>
        <pc:sldMkLst>
          <pc:docMk/>
          <pc:sldMk cId="3599065175" sldId="314"/>
        </pc:sldMkLst>
      </pc:sldChg>
      <pc:sldChg chg="addSp delSp modSp add mod setBg delDesignElem">
        <pc:chgData name="Milagros Campos" userId="b72696683d6f751b" providerId="LiveId" clId="{1F197659-4E19-4D52-B868-350CF06D019F}" dt="2024-03-05T13:39:16.558" v="128" actId="14100"/>
        <pc:sldMkLst>
          <pc:docMk/>
          <pc:sldMk cId="3198580679" sldId="315"/>
        </pc:sldMkLst>
        <pc:spChg chg="mod">
          <ac:chgData name="Milagros Campos" userId="b72696683d6f751b" providerId="LiveId" clId="{1F197659-4E19-4D52-B868-350CF06D019F}" dt="2024-03-05T13:39:16.558" v="128" actId="14100"/>
          <ac:spMkLst>
            <pc:docMk/>
            <pc:sldMk cId="3198580679" sldId="315"/>
            <ac:spMk id="2" creationId="{C4A883C6-2A31-D10A-7F26-7018EA9622C4}"/>
          </ac:spMkLst>
        </pc:spChg>
        <pc:spChg chg="del">
          <ac:chgData name="Milagros Campos" userId="b72696683d6f751b" providerId="LiveId" clId="{1F197659-4E19-4D52-B868-350CF06D019F}" dt="2024-03-05T05:52:28.405" v="47"/>
          <ac:spMkLst>
            <pc:docMk/>
            <pc:sldMk cId="3198580679" sldId="315"/>
            <ac:spMk id="37" creationId="{BACC6370-2D7E-4714-9D71-7542949D7D5D}"/>
          </ac:spMkLst>
        </pc:spChg>
        <pc:spChg chg="del">
          <ac:chgData name="Milagros Campos" userId="b72696683d6f751b" providerId="LiveId" clId="{1F197659-4E19-4D52-B868-350CF06D019F}" dt="2024-03-05T05:52:28.405" v="47"/>
          <ac:spMkLst>
            <pc:docMk/>
            <pc:sldMk cId="3198580679" sldId="315"/>
            <ac:spMk id="39" creationId="{F68B3F68-107C-434F-AA38-110D5EA91B85}"/>
          </ac:spMkLst>
        </pc:spChg>
        <pc:spChg chg="del">
          <ac:chgData name="Milagros Campos" userId="b72696683d6f751b" providerId="LiveId" clId="{1F197659-4E19-4D52-B868-350CF06D019F}" dt="2024-03-05T05:52:28.405" v="47"/>
          <ac:spMkLst>
            <pc:docMk/>
            <pc:sldMk cId="3198580679" sldId="315"/>
            <ac:spMk id="41" creationId="{AAD0DBB9-1A4B-4391-81D4-CB19F9AB918A}"/>
          </ac:spMkLst>
        </pc:spChg>
        <pc:spChg chg="del">
          <ac:chgData name="Milagros Campos" userId="b72696683d6f751b" providerId="LiveId" clId="{1F197659-4E19-4D52-B868-350CF06D019F}" dt="2024-03-05T05:52:28.405" v="47"/>
          <ac:spMkLst>
            <pc:docMk/>
            <pc:sldMk cId="3198580679" sldId="315"/>
            <ac:spMk id="43" creationId="{063BBA22-50EA-4C4D-BE05-F1CE4E63AA56}"/>
          </ac:spMkLst>
        </pc:spChg>
        <pc:graphicFrameChg chg="modGraphic">
          <ac:chgData name="Milagros Campos" userId="b72696683d6f751b" providerId="LiveId" clId="{1F197659-4E19-4D52-B868-350CF06D019F}" dt="2024-03-05T05:54:28.786" v="81" actId="14734"/>
          <ac:graphicFrameMkLst>
            <pc:docMk/>
            <pc:sldMk cId="3198580679" sldId="315"/>
            <ac:graphicFrameMk id="5" creationId="{7AFAA102-718E-5576-B103-E7A91E0AF4F8}"/>
          </ac:graphicFrameMkLst>
        </pc:graphicFrameChg>
        <pc:picChg chg="add del mod ord">
          <ac:chgData name="Milagros Campos" userId="b72696683d6f751b" providerId="LiveId" clId="{1F197659-4E19-4D52-B868-350CF06D019F}" dt="2024-03-05T13:39:05.641" v="126" actId="21"/>
          <ac:picMkLst>
            <pc:docMk/>
            <pc:sldMk cId="3198580679" sldId="315"/>
            <ac:picMk id="3" creationId="{3258C7E0-06EB-7DDE-23D7-47F019FEBEAC}"/>
          </ac:picMkLst>
        </pc:picChg>
      </pc:sldChg>
      <pc:sldMasterChg chg="addSldLayout delSldLayout">
        <pc:chgData name="Milagros Campos" userId="b72696683d6f751b" providerId="LiveId" clId="{1F197659-4E19-4D52-B868-350CF06D019F}" dt="2024-03-05T05:51:57.039" v="45" actId="47"/>
        <pc:sldMasterMkLst>
          <pc:docMk/>
          <pc:sldMasterMk cId="0" sldId="2147483648"/>
        </pc:sldMasterMkLst>
        <pc:sldLayoutChg chg="add del">
          <pc:chgData name="Milagros Campos" userId="b72696683d6f751b" providerId="LiveId" clId="{1F197659-4E19-4D52-B868-350CF06D019F}" dt="2024-03-05T05:51:46.452" v="44" actId="47"/>
          <pc:sldLayoutMkLst>
            <pc:docMk/>
            <pc:sldMasterMk cId="0" sldId="2147483648"/>
            <pc:sldLayoutMk cId="1527586706" sldId="2147483669"/>
          </pc:sldLayoutMkLst>
        </pc:sldLayoutChg>
        <pc:sldLayoutChg chg="add del">
          <pc:chgData name="Milagros Campos" userId="b72696683d6f751b" providerId="LiveId" clId="{1F197659-4E19-4D52-B868-350CF06D019F}" dt="2024-03-05T05:51:57.039" v="45" actId="47"/>
          <pc:sldLayoutMkLst>
            <pc:docMk/>
            <pc:sldMasterMk cId="0" sldId="2147483648"/>
            <pc:sldLayoutMk cId="931069334" sldId="214748367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outline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outline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16/7/layout/AccentHomeChevronProcess" loCatId="process" qsTypeId="urn:microsoft.com/office/officeart/2005/8/quickstyle/simple1" qsCatId="simple" csTypeId="urn:microsoft.com/office/officeart/2018/5/colors/Iconchunking_coloredoutline_colorful1" csCatId="colorful" phldr="1"/>
      <dgm:spPr/>
      <dgm:t>
        <a:bodyPr rtlCol="0"/>
        <a:lstStyle/>
        <a:p>
          <a:pPr rtl="0"/>
          <a:endParaRPr lang="en-US"/>
        </a:p>
      </dgm:t>
    </dgm:pt>
    <dgm:pt modelId="{AACEAFD5-63CF-4AFC-B46F-BE086C5D447C}">
      <dgm:prSet phldrT="[Text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s-PE" dirty="0"/>
            <a:t>Ley Nº 30995</a:t>
          </a:r>
          <a:endParaRPr lang="es-ES" noProof="0" dirty="0"/>
        </a:p>
      </dgm:t>
    </dgm:pt>
    <dgm:pt modelId="{7A0BD8EC-BB4A-4912-A54E-6F39B681264E}" type="parTrans" cxnId="{AE101ABC-7EA3-4444-A576-8AB15A371C84}">
      <dgm:prSet/>
      <dgm:spPr/>
      <dgm:t>
        <a:bodyPr rtlCol="0"/>
        <a:lstStyle/>
        <a:p>
          <a:pPr rtl="0"/>
          <a:endParaRPr lang="es-ES" noProof="0" dirty="0"/>
        </a:p>
      </dgm:t>
    </dgm:pt>
    <dgm:pt modelId="{7A8D4B4D-06E9-4958-810D-A6226B6AC588}" type="sibTrans" cxnId="{AE101ABC-7EA3-4444-A576-8AB15A371C84}">
      <dgm:prSet/>
      <dgm:spPr/>
      <dgm:t>
        <a:bodyPr rtlCol="0"/>
        <a:lstStyle/>
        <a:p>
          <a:pPr rtl="0"/>
          <a:endParaRPr lang="es-ES" noProof="0" dirty="0"/>
        </a:p>
      </dgm:t>
    </dgm:pt>
    <dgm:pt modelId="{349299C9-846E-4827-813A-349CCCE20782}">
      <dgm:prSet phldrT="[Text]" custT="1"/>
      <dgm:spPr/>
      <dgm:t>
        <a:bodyPr/>
        <a:lstStyle/>
        <a:p>
          <a:pPr rtl="0"/>
          <a:r>
            <a:rPr lang="es-PE" sz="1400" dirty="0"/>
            <a:t>Requisitos para inscribir partidos</a:t>
          </a:r>
        </a:p>
        <a:p>
          <a:pPr rtl="0"/>
          <a:r>
            <a:rPr lang="es-PE" sz="1400" dirty="0"/>
            <a:t>Se eliminaron las firmas. </a:t>
          </a:r>
          <a:endParaRPr lang="es-ES" sz="1400" noProof="0" dirty="0"/>
        </a:p>
      </dgm:t>
    </dgm:pt>
    <dgm:pt modelId="{AEA27547-B9ED-4994-BD27-04EC297EF367}" type="parTrans" cxnId="{0EFA3039-6828-403C-9445-4359BA6645E6}">
      <dgm:prSet/>
      <dgm:spPr/>
      <dgm:t>
        <a:bodyPr rtlCol="0"/>
        <a:lstStyle/>
        <a:p>
          <a:pPr rtl="0"/>
          <a:endParaRPr lang="es-ES" noProof="0" dirty="0"/>
        </a:p>
      </dgm:t>
    </dgm:pt>
    <dgm:pt modelId="{9D819F52-ACA0-4B08-8256-DF6BD8FA3A0B}" type="sibTrans" cxnId="{0EFA3039-6828-403C-9445-4359BA6645E6}">
      <dgm:prSet/>
      <dgm:spPr/>
      <dgm:t>
        <a:bodyPr rtlCol="0"/>
        <a:lstStyle/>
        <a:p>
          <a:pPr rtl="0"/>
          <a:endParaRPr lang="es-ES" noProof="0" dirty="0"/>
        </a:p>
      </dgm:t>
    </dgm:pt>
    <dgm:pt modelId="{D07AD3FD-84FF-467E-9693-752776549C61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 rtlCol="0"/>
        <a:lstStyle/>
        <a:p>
          <a:pPr rtl="0"/>
          <a:r>
            <a:rPr lang="es-PE" dirty="0"/>
            <a:t>Ley Nº 30998</a:t>
          </a:r>
          <a:endParaRPr lang="es-ES" noProof="0" dirty="0"/>
        </a:p>
      </dgm:t>
    </dgm:pt>
    <dgm:pt modelId="{7B691773-F524-4FAD-A272-BDF0B0C4370A}" type="parTrans" cxnId="{55492768-9A5E-4F74-AC7C-959C5C24EFD3}">
      <dgm:prSet/>
      <dgm:spPr/>
      <dgm:t>
        <a:bodyPr rtlCol="0"/>
        <a:lstStyle/>
        <a:p>
          <a:pPr rtl="0"/>
          <a:endParaRPr lang="es-ES" noProof="0" dirty="0"/>
        </a:p>
      </dgm:t>
    </dgm:pt>
    <dgm:pt modelId="{A8C9B7A9-BC2A-4753-B7F0-F2E361D95520}" type="sibTrans" cxnId="{55492768-9A5E-4F74-AC7C-959C5C24EFD3}">
      <dgm:prSet/>
      <dgm:spPr/>
      <dgm:t>
        <a:bodyPr rtlCol="0"/>
        <a:lstStyle/>
        <a:p>
          <a:pPr rtl="0"/>
          <a:endParaRPr lang="es-ES" noProof="0" dirty="0"/>
        </a:p>
      </dgm:t>
    </dgm:pt>
    <dgm:pt modelId="{5D70EFF5-8B31-4A1F-AE44-51E4CF0013EB}">
      <dgm:prSet phldrT="[Text]" custT="1"/>
      <dgm:spPr/>
      <dgm:t>
        <a:bodyPr rtlCol="0"/>
        <a:lstStyle/>
        <a:p>
          <a:pPr rtl="0"/>
          <a:r>
            <a:rPr lang="es-ES" sz="1600" b="0" i="0" u="none" noProof="0" dirty="0"/>
            <a:t>Se aprueban las PASO. </a:t>
          </a:r>
          <a:endParaRPr lang="es-ES" sz="1600" noProof="0" dirty="0"/>
        </a:p>
      </dgm:t>
    </dgm:pt>
    <dgm:pt modelId="{96C720A0-FEEF-48D1-8DF6-ABA03C304822}" type="parTrans" cxnId="{E97FF64F-8020-497E-AE7D-2395DDA4560D}">
      <dgm:prSet/>
      <dgm:spPr/>
      <dgm:t>
        <a:bodyPr rtlCol="0"/>
        <a:lstStyle/>
        <a:p>
          <a:pPr rtl="0"/>
          <a:endParaRPr lang="es-ES" noProof="0" dirty="0"/>
        </a:p>
      </dgm:t>
    </dgm:pt>
    <dgm:pt modelId="{B6A59CDE-18AD-4553-B6C5-FF001A8E8510}" type="sibTrans" cxnId="{E97FF64F-8020-497E-AE7D-2395DDA4560D}">
      <dgm:prSet/>
      <dgm:spPr/>
      <dgm:t>
        <a:bodyPr rtlCol="0"/>
        <a:lstStyle/>
        <a:p>
          <a:pPr rtl="0"/>
          <a:endParaRPr lang="es-ES" noProof="0" dirty="0"/>
        </a:p>
      </dgm:t>
    </dgm:pt>
    <dgm:pt modelId="{D71FC021-6A65-44D1-95B9-0E6C89079866}">
      <dgm:prSet phldrT="[Text]"/>
      <dgm:spPr>
        <a:solidFill>
          <a:schemeClr val="accent5"/>
        </a:solidFill>
        <a:ln>
          <a:solidFill>
            <a:schemeClr val="accent5"/>
          </a:solidFill>
        </a:ln>
      </dgm:spPr>
      <dgm:t>
        <a:bodyPr rtlCol="0"/>
        <a:lstStyle/>
        <a:p>
          <a:pPr rtl="0"/>
          <a:r>
            <a:rPr lang="es-PE" dirty="0"/>
            <a:t>Ley </a:t>
          </a:r>
          <a:r>
            <a:rPr lang="es-PE" dirty="0" err="1"/>
            <a:t>Nº</a:t>
          </a:r>
          <a:r>
            <a:rPr lang="es-PE" dirty="0"/>
            <a:t> 30996</a:t>
          </a:r>
          <a:endParaRPr lang="es-ES" noProof="0" dirty="0"/>
        </a:p>
      </dgm:t>
    </dgm:pt>
    <dgm:pt modelId="{862AAE39-3AAD-40E3-BA20-90187BD73242}" type="parTrans" cxnId="{53239C96-427C-420B-95DC-546F3B30ED65}">
      <dgm:prSet/>
      <dgm:spPr/>
      <dgm:t>
        <a:bodyPr rtlCol="0"/>
        <a:lstStyle/>
        <a:p>
          <a:pPr rtl="0"/>
          <a:endParaRPr lang="es-ES" noProof="0" dirty="0"/>
        </a:p>
      </dgm:t>
    </dgm:pt>
    <dgm:pt modelId="{9B090D9D-470E-46E2-AABB-0368A52481AA}" type="sibTrans" cxnId="{53239C96-427C-420B-95DC-546F3B30ED65}">
      <dgm:prSet/>
      <dgm:spPr/>
      <dgm:t>
        <a:bodyPr rtlCol="0"/>
        <a:lstStyle/>
        <a:p>
          <a:pPr rtl="0"/>
          <a:endParaRPr lang="es-ES" noProof="0" dirty="0"/>
        </a:p>
      </dgm:t>
    </dgm:pt>
    <dgm:pt modelId="{4A6BB192-9983-4F48-BBC5-6E384EED7EC5}">
      <dgm:prSet phldrT="[Text]"/>
      <dgm:spPr/>
      <dgm:t>
        <a:bodyPr rtlCol="0"/>
        <a:lstStyle/>
        <a:p>
          <a:pPr rtl="0"/>
          <a:r>
            <a:rPr lang="es-ES" b="0" i="0" u="none" noProof="0" dirty="0"/>
            <a:t> </a:t>
          </a:r>
          <a:r>
            <a:rPr lang="es-PE" dirty="0"/>
            <a:t>Se eliminó el voto preferencial (se mantuvo para las elecciones de 2021)</a:t>
          </a:r>
        </a:p>
        <a:p>
          <a:pPr rtl="0"/>
          <a:r>
            <a:rPr lang="es-PE" dirty="0"/>
            <a:t>Se restableció. </a:t>
          </a:r>
          <a:endParaRPr lang="es-ES" noProof="0" dirty="0"/>
        </a:p>
      </dgm:t>
    </dgm:pt>
    <dgm:pt modelId="{230A6E4A-6CED-4DC0-AEFE-6859FE07B658}" type="parTrans" cxnId="{E3115EEA-DE9C-4F06-B8B3-BEB263D5F2B1}">
      <dgm:prSet/>
      <dgm:spPr/>
      <dgm:t>
        <a:bodyPr rtlCol="0"/>
        <a:lstStyle/>
        <a:p>
          <a:pPr rtl="0"/>
          <a:endParaRPr lang="es-ES" noProof="0" dirty="0"/>
        </a:p>
      </dgm:t>
    </dgm:pt>
    <dgm:pt modelId="{0B568EC2-5D2A-4B00-8047-B7832F245B44}" type="sibTrans" cxnId="{E3115EEA-DE9C-4F06-B8B3-BEB263D5F2B1}">
      <dgm:prSet/>
      <dgm:spPr/>
      <dgm:t>
        <a:bodyPr rtlCol="0"/>
        <a:lstStyle/>
        <a:p>
          <a:pPr rtl="0"/>
          <a:endParaRPr lang="es-ES" noProof="0" dirty="0"/>
        </a:p>
      </dgm:t>
    </dgm:pt>
    <dgm:pt modelId="{6D519A74-0A3C-419A-8025-D5C7DD396E53}">
      <dgm:prSet phldrT="[Text]" custT="1"/>
      <dgm:spPr/>
      <dgm:t>
        <a:bodyPr/>
        <a:lstStyle/>
        <a:p>
          <a:pPr rtl="0"/>
          <a:r>
            <a:rPr lang="es-PE" sz="1400" dirty="0"/>
            <a:t>Relación de afiliados equivalente al 0,1% de los ciudadanos del padrón aprobado para el último proceso electoral nacional. </a:t>
          </a:r>
        </a:p>
        <a:p>
          <a:pPr rtl="0"/>
          <a:r>
            <a:rPr lang="es-PE" sz="1400" dirty="0"/>
            <a:t>Se reestableció el 3% de firmas de adherentes.</a:t>
          </a:r>
        </a:p>
      </dgm:t>
    </dgm:pt>
    <dgm:pt modelId="{F9783E0B-5A88-48D9-ADF5-954113DA2DB3}" type="parTrans" cxnId="{56C0352B-CBDA-48F0-A402-C13D6E661A6D}">
      <dgm:prSet/>
      <dgm:spPr/>
      <dgm:t>
        <a:bodyPr/>
        <a:lstStyle/>
        <a:p>
          <a:endParaRPr lang="es-PE"/>
        </a:p>
      </dgm:t>
    </dgm:pt>
    <dgm:pt modelId="{B1FFD00B-578E-4AB0-B0A8-07F99CE0D55D}" type="sibTrans" cxnId="{56C0352B-CBDA-48F0-A402-C13D6E661A6D}">
      <dgm:prSet/>
      <dgm:spPr/>
      <dgm:t>
        <a:bodyPr/>
        <a:lstStyle/>
        <a:p>
          <a:endParaRPr lang="es-PE"/>
        </a:p>
      </dgm:t>
    </dgm:pt>
    <dgm:pt modelId="{EF92F0B5-DDBF-4AFB-B1A9-BA4A5E526D57}">
      <dgm:prSet phldrT="[Text]" custT="1"/>
      <dgm:spPr/>
      <dgm:t>
        <a:bodyPr/>
        <a:lstStyle/>
        <a:p>
          <a:pPr rtl="0"/>
          <a:r>
            <a:rPr lang="es-PE" sz="1400" dirty="0"/>
            <a:t> </a:t>
          </a:r>
        </a:p>
      </dgm:t>
    </dgm:pt>
    <dgm:pt modelId="{A9CA30DE-6433-4981-939C-FF15D85C0919}" type="parTrans" cxnId="{A20AF1C1-1683-490B-979A-E30ADCAB436C}">
      <dgm:prSet/>
      <dgm:spPr/>
      <dgm:t>
        <a:bodyPr/>
        <a:lstStyle/>
        <a:p>
          <a:endParaRPr lang="es-PE"/>
        </a:p>
      </dgm:t>
    </dgm:pt>
    <dgm:pt modelId="{876CAE22-3A8D-4A05-8588-04CEA6F6C4A1}" type="sibTrans" cxnId="{A20AF1C1-1683-490B-979A-E30ADCAB436C}">
      <dgm:prSet/>
      <dgm:spPr/>
      <dgm:t>
        <a:bodyPr/>
        <a:lstStyle/>
        <a:p>
          <a:endParaRPr lang="es-PE"/>
        </a:p>
      </dgm:t>
    </dgm:pt>
    <dgm:pt modelId="{77F97647-E9FE-475A-8906-B44AF47C2814}">
      <dgm:prSet phldrT="[Text]" custT="1"/>
      <dgm:spPr/>
      <dgm:t>
        <a:bodyPr/>
        <a:lstStyle/>
        <a:p>
          <a:pPr rtl="0"/>
          <a:r>
            <a:rPr lang="es-ES" sz="1600" b="0" i="0" u="none" noProof="0" dirty="0"/>
            <a:t>Se suspendieron.</a:t>
          </a:r>
        </a:p>
        <a:p>
          <a:pPr rtl="0"/>
          <a:r>
            <a:rPr lang="es-ES" sz="1600" b="0" i="0" u="none" noProof="0" dirty="0"/>
            <a:t>Se derogaron.</a:t>
          </a:r>
          <a:endParaRPr lang="es-ES" sz="1600" noProof="0" dirty="0"/>
        </a:p>
      </dgm:t>
    </dgm:pt>
    <dgm:pt modelId="{53DE71F0-8CC8-48C7-A817-541F4012D5A1}" type="parTrans" cxnId="{B379983C-23A8-4110-84E3-02A50B8CE8E3}">
      <dgm:prSet/>
      <dgm:spPr/>
      <dgm:t>
        <a:bodyPr/>
        <a:lstStyle/>
        <a:p>
          <a:endParaRPr lang="es-PE"/>
        </a:p>
      </dgm:t>
    </dgm:pt>
    <dgm:pt modelId="{0C9A0A9C-EF2E-4677-87B3-5BB18F7EED7B}" type="sibTrans" cxnId="{B379983C-23A8-4110-84E3-02A50B8CE8E3}">
      <dgm:prSet/>
      <dgm:spPr/>
      <dgm:t>
        <a:bodyPr/>
        <a:lstStyle/>
        <a:p>
          <a:endParaRPr lang="es-PE"/>
        </a:p>
      </dgm:t>
    </dgm:pt>
    <dgm:pt modelId="{594BF422-752C-42F3-A230-3D0E6AE9A886}" type="pres">
      <dgm:prSet presAssocID="{55C0B14E-AEA6-48D3-A387-ED4A3A3BF840}" presName="Name0" presStyleCnt="0">
        <dgm:presLayoutVars>
          <dgm:animLvl val="lvl"/>
          <dgm:resizeHandles val="exact"/>
        </dgm:presLayoutVars>
      </dgm:prSet>
      <dgm:spPr/>
    </dgm:pt>
    <dgm:pt modelId="{F6A1B9E0-4B4A-47A4-A011-67526CEEA770}" type="pres">
      <dgm:prSet presAssocID="{AACEAFD5-63CF-4AFC-B46F-BE086C5D447C}" presName="composite" presStyleCnt="0"/>
      <dgm:spPr/>
    </dgm:pt>
    <dgm:pt modelId="{FA4E6E73-A3C8-4495-927B-8AADA5A74297}" type="pres">
      <dgm:prSet presAssocID="{AACEAFD5-63CF-4AFC-B46F-BE086C5D447C}" presName="L" presStyleLbl="solidFgAcc1" presStyleIdx="0" presStyleCnt="3">
        <dgm:presLayoutVars>
          <dgm:chMax val="0"/>
          <dgm:chPref val="0"/>
        </dgm:presLayoutVars>
      </dgm:prSet>
      <dgm:spPr>
        <a:ln>
          <a:solidFill>
            <a:schemeClr val="accent2"/>
          </a:solidFill>
        </a:ln>
      </dgm:spPr>
    </dgm:pt>
    <dgm:pt modelId="{CA3A6A4E-2D39-41D2-A6B1-B590D0C452D2}" type="pres">
      <dgm:prSet presAssocID="{AACEAFD5-63CF-4AFC-B46F-BE086C5D447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10D7AA7-A541-4507-BE7F-36CCF210089F}" type="pres">
      <dgm:prSet presAssocID="{AACEAFD5-63CF-4AFC-B46F-BE086C5D447C}" presName="des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F7CDD44-32F1-4759-861F-8DABEBBA8D89}" type="pres">
      <dgm:prSet presAssocID="{AACEAFD5-63CF-4AFC-B46F-BE086C5D447C}" presName="EmptyPlaceHolder" presStyleCnt="0"/>
      <dgm:spPr/>
    </dgm:pt>
    <dgm:pt modelId="{C9A9B9EA-6A1D-4A13-9C7F-C112F25D2888}" type="pres">
      <dgm:prSet presAssocID="{7A8D4B4D-06E9-4958-810D-A6226B6AC588}" presName="space" presStyleCnt="0"/>
      <dgm:spPr/>
    </dgm:pt>
    <dgm:pt modelId="{EC37843F-14A6-4E20-B7AE-2B086A8F5F45}" type="pres">
      <dgm:prSet presAssocID="{D07AD3FD-84FF-467E-9693-752776549C61}" presName="composite" presStyleCnt="0"/>
      <dgm:spPr/>
    </dgm:pt>
    <dgm:pt modelId="{E41E7729-FD3F-426D-804C-45BD60BD762D}" type="pres">
      <dgm:prSet presAssocID="{D07AD3FD-84FF-467E-9693-752776549C61}" presName="L" presStyleLbl="solidFgAcc1" presStyleIdx="1" presStyleCnt="3">
        <dgm:presLayoutVars>
          <dgm:chMax val="0"/>
          <dgm:chPref val="0"/>
        </dgm:presLayoutVars>
      </dgm:prSet>
      <dgm:spPr>
        <a:ln>
          <a:solidFill>
            <a:schemeClr val="accent1"/>
          </a:solidFill>
        </a:ln>
      </dgm:spPr>
    </dgm:pt>
    <dgm:pt modelId="{6C46E586-0364-4C52-98F9-74A7ACD803D1}" type="pres">
      <dgm:prSet presAssocID="{D07AD3FD-84FF-467E-9693-752776549C6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E07F9E4-149C-4A89-848F-4ABDD305F0C5}" type="pres">
      <dgm:prSet presAssocID="{D07AD3FD-84FF-467E-9693-752776549C61}" presName="des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928FCAD-BE3F-45AC-93A5-FD98F8A50E00}" type="pres">
      <dgm:prSet presAssocID="{D07AD3FD-84FF-467E-9693-752776549C61}" presName="EmptyPlaceHolder" presStyleCnt="0"/>
      <dgm:spPr/>
    </dgm:pt>
    <dgm:pt modelId="{C2DF8D93-19C7-4E07-BCAF-9FAAB62C8CF2}" type="pres">
      <dgm:prSet presAssocID="{A8C9B7A9-BC2A-4753-B7F0-F2E361D95520}" presName="space" presStyleCnt="0"/>
      <dgm:spPr/>
    </dgm:pt>
    <dgm:pt modelId="{86E313B1-36D3-44D7-907E-22A08CB8E9CC}" type="pres">
      <dgm:prSet presAssocID="{D71FC021-6A65-44D1-95B9-0E6C89079866}" presName="composite" presStyleCnt="0"/>
      <dgm:spPr/>
    </dgm:pt>
    <dgm:pt modelId="{473F2067-7126-4D56-A328-5A8CFD3D8D52}" type="pres">
      <dgm:prSet presAssocID="{D71FC021-6A65-44D1-95B9-0E6C89079866}" presName="L" presStyleLbl="solidFgAcc1" presStyleIdx="2" presStyleCnt="3">
        <dgm:presLayoutVars>
          <dgm:chMax val="0"/>
          <dgm:chPref val="0"/>
        </dgm:presLayoutVars>
      </dgm:prSet>
      <dgm:spPr>
        <a:ln>
          <a:solidFill>
            <a:schemeClr val="accent5"/>
          </a:solidFill>
        </a:ln>
      </dgm:spPr>
    </dgm:pt>
    <dgm:pt modelId="{7A0B5EFC-88FB-4ED5-994F-D5F6584C2293}" type="pres">
      <dgm:prSet presAssocID="{D71FC021-6A65-44D1-95B9-0E6C8907986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D7B29F2-0D66-4B4B-BC8A-82DA23575305}" type="pres">
      <dgm:prSet presAssocID="{D71FC021-6A65-44D1-95B9-0E6C89079866}" presName="des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ABAA172-7B81-4C6B-BCF2-4572322515C5}" type="pres">
      <dgm:prSet presAssocID="{D71FC021-6A65-44D1-95B9-0E6C89079866}" presName="EmptyPlaceHolder" presStyleCnt="0"/>
      <dgm:spPr/>
    </dgm:pt>
  </dgm:ptLst>
  <dgm:cxnLst>
    <dgm:cxn modelId="{59512E23-DE47-4B6C-B6B3-B26E3A1D4BB1}" type="presOf" srcId="{D71FC021-6A65-44D1-95B9-0E6C89079866}" destId="{7A0B5EFC-88FB-4ED5-994F-D5F6584C2293}" srcOrd="0" destOrd="0" presId="urn:microsoft.com/office/officeart/2016/7/layout/AccentHomeChevronProcess"/>
    <dgm:cxn modelId="{C71C2829-8F00-47E0-B418-EDEBD3349B34}" type="presOf" srcId="{77F97647-E9FE-475A-8906-B44AF47C2814}" destId="{5E07F9E4-149C-4A89-848F-4ABDD305F0C5}" srcOrd="0" destOrd="1" presId="urn:microsoft.com/office/officeart/2016/7/layout/AccentHomeChevronProcess"/>
    <dgm:cxn modelId="{56C0352B-CBDA-48F0-A402-C13D6E661A6D}" srcId="{AACEAFD5-63CF-4AFC-B46F-BE086C5D447C}" destId="{6D519A74-0A3C-419A-8025-D5C7DD396E53}" srcOrd="1" destOrd="0" parTransId="{F9783E0B-5A88-48D9-ADF5-954113DA2DB3}" sibTransId="{B1FFD00B-578E-4AB0-B0A8-07F99CE0D55D}"/>
    <dgm:cxn modelId="{0EFA3039-6828-403C-9445-4359BA6645E6}" srcId="{AACEAFD5-63CF-4AFC-B46F-BE086C5D447C}" destId="{349299C9-846E-4827-813A-349CCCE20782}" srcOrd="0" destOrd="0" parTransId="{AEA27547-B9ED-4994-BD27-04EC297EF367}" sibTransId="{9D819F52-ACA0-4B08-8256-DF6BD8FA3A0B}"/>
    <dgm:cxn modelId="{B379983C-23A8-4110-84E3-02A50B8CE8E3}" srcId="{D07AD3FD-84FF-467E-9693-752776549C61}" destId="{77F97647-E9FE-475A-8906-B44AF47C2814}" srcOrd="1" destOrd="0" parTransId="{53DE71F0-8CC8-48C7-A817-541F4012D5A1}" sibTransId="{0C9A0A9C-EF2E-4677-87B3-5BB18F7EED7B}"/>
    <dgm:cxn modelId="{9772F65F-1918-42EE-83DC-247C45B10947}" type="presOf" srcId="{5D70EFF5-8B31-4A1F-AE44-51E4CF0013EB}" destId="{5E07F9E4-149C-4A89-848F-4ABDD305F0C5}" srcOrd="0" destOrd="0" presId="urn:microsoft.com/office/officeart/2016/7/layout/AccentHomeChevronProcess"/>
    <dgm:cxn modelId="{55492768-9A5E-4F74-AC7C-959C5C24EFD3}" srcId="{55C0B14E-AEA6-48D3-A387-ED4A3A3BF840}" destId="{D07AD3FD-84FF-467E-9693-752776549C61}" srcOrd="1" destOrd="0" parTransId="{7B691773-F524-4FAD-A272-BDF0B0C4370A}" sibTransId="{A8C9B7A9-BC2A-4753-B7F0-F2E361D95520}"/>
    <dgm:cxn modelId="{E97FF64F-8020-497E-AE7D-2395DDA4560D}" srcId="{D07AD3FD-84FF-467E-9693-752776549C61}" destId="{5D70EFF5-8B31-4A1F-AE44-51E4CF0013EB}" srcOrd="0" destOrd="0" parTransId="{96C720A0-FEEF-48D1-8DF6-ABA03C304822}" sibTransId="{B6A59CDE-18AD-4553-B6C5-FF001A8E8510}"/>
    <dgm:cxn modelId="{6FB09753-ACEE-42D7-87BA-8B813B8AD7E4}" type="presOf" srcId="{349299C9-846E-4827-813A-349CCCE20782}" destId="{810D7AA7-A541-4507-BE7F-36CCF210089F}" srcOrd="0" destOrd="0" presId="urn:microsoft.com/office/officeart/2016/7/layout/AccentHomeChevronProcess"/>
    <dgm:cxn modelId="{0959357C-55FA-4A6C-AAA0-3256A6325E77}" type="presOf" srcId="{D07AD3FD-84FF-467E-9693-752776549C61}" destId="{6C46E586-0364-4C52-98F9-74A7ACD803D1}" srcOrd="0" destOrd="0" presId="urn:microsoft.com/office/officeart/2016/7/layout/AccentHomeChevronProcess"/>
    <dgm:cxn modelId="{D6DE3386-573A-4073-91CC-DE18C875D77D}" type="presOf" srcId="{AACEAFD5-63CF-4AFC-B46F-BE086C5D447C}" destId="{CA3A6A4E-2D39-41D2-A6B1-B590D0C452D2}" srcOrd="0" destOrd="0" presId="urn:microsoft.com/office/officeart/2016/7/layout/AccentHomeChevronProcess"/>
    <dgm:cxn modelId="{53239C96-427C-420B-95DC-546F3B30ED65}" srcId="{55C0B14E-AEA6-48D3-A387-ED4A3A3BF840}" destId="{D71FC021-6A65-44D1-95B9-0E6C89079866}" srcOrd="2" destOrd="0" parTransId="{862AAE39-3AAD-40E3-BA20-90187BD73242}" sibTransId="{9B090D9D-470E-46E2-AABB-0368A52481AA}"/>
    <dgm:cxn modelId="{31B1679C-9E85-410D-B07A-4F5715811C4A}" type="presOf" srcId="{4A6BB192-9983-4F48-BBC5-6E384EED7EC5}" destId="{FD7B29F2-0D66-4B4B-BC8A-82DA23575305}" srcOrd="0" destOrd="0" presId="urn:microsoft.com/office/officeart/2016/7/layout/AccentHomeChevronProcess"/>
    <dgm:cxn modelId="{47B8E6B9-3926-4CD8-BEFB-CF49D20F49C2}" type="presOf" srcId="{EF92F0B5-DDBF-4AFB-B1A9-BA4A5E526D57}" destId="{810D7AA7-A541-4507-BE7F-36CCF210089F}" srcOrd="0" destOrd="2" presId="urn:microsoft.com/office/officeart/2016/7/layout/AccentHomeChevronProcess"/>
    <dgm:cxn modelId="{AE101ABC-7EA3-4444-A576-8AB15A371C84}" srcId="{55C0B14E-AEA6-48D3-A387-ED4A3A3BF840}" destId="{AACEAFD5-63CF-4AFC-B46F-BE086C5D447C}" srcOrd="0" destOrd="0" parTransId="{7A0BD8EC-BB4A-4912-A54E-6F39B681264E}" sibTransId="{7A8D4B4D-06E9-4958-810D-A6226B6AC588}"/>
    <dgm:cxn modelId="{A20AF1C1-1683-490B-979A-E30ADCAB436C}" srcId="{AACEAFD5-63CF-4AFC-B46F-BE086C5D447C}" destId="{EF92F0B5-DDBF-4AFB-B1A9-BA4A5E526D57}" srcOrd="2" destOrd="0" parTransId="{A9CA30DE-6433-4981-939C-FF15D85C0919}" sibTransId="{876CAE22-3A8D-4A05-8588-04CEA6F6C4A1}"/>
    <dgm:cxn modelId="{CC7A28E1-C02D-4346-B6D9-AB7442BCF759}" type="presOf" srcId="{6D519A74-0A3C-419A-8025-D5C7DD396E53}" destId="{810D7AA7-A541-4507-BE7F-36CCF210089F}" srcOrd="0" destOrd="1" presId="urn:microsoft.com/office/officeart/2016/7/layout/AccentHomeChevronProcess"/>
    <dgm:cxn modelId="{E3115EEA-DE9C-4F06-B8B3-BEB263D5F2B1}" srcId="{D71FC021-6A65-44D1-95B9-0E6C89079866}" destId="{4A6BB192-9983-4F48-BBC5-6E384EED7EC5}" srcOrd="0" destOrd="0" parTransId="{230A6E4A-6CED-4DC0-AEFE-6859FE07B658}" sibTransId="{0B568EC2-5D2A-4B00-8047-B7832F245B44}"/>
    <dgm:cxn modelId="{EB5EACEC-1B1B-4E07-B4D9-4CA9DA29E25F}" type="presOf" srcId="{55C0B14E-AEA6-48D3-A387-ED4A3A3BF840}" destId="{594BF422-752C-42F3-A230-3D0E6AE9A886}" srcOrd="0" destOrd="0" presId="urn:microsoft.com/office/officeart/2016/7/layout/AccentHomeChevronProcess"/>
    <dgm:cxn modelId="{27C08308-A62F-4E93-A6D6-1B145F5B0556}" type="presParOf" srcId="{594BF422-752C-42F3-A230-3D0E6AE9A886}" destId="{F6A1B9E0-4B4A-47A4-A011-67526CEEA770}" srcOrd="0" destOrd="0" presId="urn:microsoft.com/office/officeart/2016/7/layout/AccentHomeChevronProcess"/>
    <dgm:cxn modelId="{C944095E-C27D-45E8-8CAB-7B55277286D4}" type="presParOf" srcId="{F6A1B9E0-4B4A-47A4-A011-67526CEEA770}" destId="{FA4E6E73-A3C8-4495-927B-8AADA5A74297}" srcOrd="0" destOrd="0" presId="urn:microsoft.com/office/officeart/2016/7/layout/AccentHomeChevronProcess"/>
    <dgm:cxn modelId="{889692C1-F68F-4260-B40A-7FFCF81D62D1}" type="presParOf" srcId="{F6A1B9E0-4B4A-47A4-A011-67526CEEA770}" destId="{CA3A6A4E-2D39-41D2-A6B1-B590D0C452D2}" srcOrd="1" destOrd="0" presId="urn:microsoft.com/office/officeart/2016/7/layout/AccentHomeChevronProcess"/>
    <dgm:cxn modelId="{874D6344-207E-42C6-91A1-88A87C43822A}" type="presParOf" srcId="{F6A1B9E0-4B4A-47A4-A011-67526CEEA770}" destId="{810D7AA7-A541-4507-BE7F-36CCF210089F}" srcOrd="2" destOrd="0" presId="urn:microsoft.com/office/officeart/2016/7/layout/AccentHomeChevronProcess"/>
    <dgm:cxn modelId="{A3DA93EC-46B4-4246-B164-98760747861D}" type="presParOf" srcId="{F6A1B9E0-4B4A-47A4-A011-67526CEEA770}" destId="{4F7CDD44-32F1-4759-861F-8DABEBBA8D89}" srcOrd="3" destOrd="0" presId="urn:microsoft.com/office/officeart/2016/7/layout/AccentHomeChevronProcess"/>
    <dgm:cxn modelId="{D70A7EA1-2E6B-4730-8A75-20B552A888A2}" type="presParOf" srcId="{594BF422-752C-42F3-A230-3D0E6AE9A886}" destId="{C9A9B9EA-6A1D-4A13-9C7F-C112F25D2888}" srcOrd="1" destOrd="0" presId="urn:microsoft.com/office/officeart/2016/7/layout/AccentHomeChevronProcess"/>
    <dgm:cxn modelId="{4C5E9A0D-A2B9-4D9D-ACA0-0F5F9115D106}" type="presParOf" srcId="{594BF422-752C-42F3-A230-3D0E6AE9A886}" destId="{EC37843F-14A6-4E20-B7AE-2B086A8F5F45}" srcOrd="2" destOrd="0" presId="urn:microsoft.com/office/officeart/2016/7/layout/AccentHomeChevronProcess"/>
    <dgm:cxn modelId="{E60D89D1-9EB8-41AE-A180-AFAC71A27CED}" type="presParOf" srcId="{EC37843F-14A6-4E20-B7AE-2B086A8F5F45}" destId="{E41E7729-FD3F-426D-804C-45BD60BD762D}" srcOrd="0" destOrd="0" presId="urn:microsoft.com/office/officeart/2016/7/layout/AccentHomeChevronProcess"/>
    <dgm:cxn modelId="{D1D496B4-D37E-43BB-9285-0DE95C6855D8}" type="presParOf" srcId="{EC37843F-14A6-4E20-B7AE-2B086A8F5F45}" destId="{6C46E586-0364-4C52-98F9-74A7ACD803D1}" srcOrd="1" destOrd="0" presId="urn:microsoft.com/office/officeart/2016/7/layout/AccentHomeChevronProcess"/>
    <dgm:cxn modelId="{71918B4C-70F4-4C41-9A2A-ACFCCAC3E4E5}" type="presParOf" srcId="{EC37843F-14A6-4E20-B7AE-2B086A8F5F45}" destId="{5E07F9E4-149C-4A89-848F-4ABDD305F0C5}" srcOrd="2" destOrd="0" presId="urn:microsoft.com/office/officeart/2016/7/layout/AccentHomeChevronProcess"/>
    <dgm:cxn modelId="{4952CBCA-D70A-4086-979C-A86531647442}" type="presParOf" srcId="{EC37843F-14A6-4E20-B7AE-2B086A8F5F45}" destId="{2928FCAD-BE3F-45AC-93A5-FD98F8A50E00}" srcOrd="3" destOrd="0" presId="urn:microsoft.com/office/officeart/2016/7/layout/AccentHomeChevronProcess"/>
    <dgm:cxn modelId="{2453D62A-9CE9-4237-ADCD-79580F4F962A}" type="presParOf" srcId="{594BF422-752C-42F3-A230-3D0E6AE9A886}" destId="{C2DF8D93-19C7-4E07-BCAF-9FAAB62C8CF2}" srcOrd="3" destOrd="0" presId="urn:microsoft.com/office/officeart/2016/7/layout/AccentHomeChevronProcess"/>
    <dgm:cxn modelId="{4B71545A-0943-4FEE-973B-809E413FD7E0}" type="presParOf" srcId="{594BF422-752C-42F3-A230-3D0E6AE9A886}" destId="{86E313B1-36D3-44D7-907E-22A08CB8E9CC}" srcOrd="4" destOrd="0" presId="urn:microsoft.com/office/officeart/2016/7/layout/AccentHomeChevronProcess"/>
    <dgm:cxn modelId="{D268376B-A24A-407E-8BAE-B1832D8CE924}" type="presParOf" srcId="{86E313B1-36D3-44D7-907E-22A08CB8E9CC}" destId="{473F2067-7126-4D56-A328-5A8CFD3D8D52}" srcOrd="0" destOrd="0" presId="urn:microsoft.com/office/officeart/2016/7/layout/AccentHomeChevronProcess"/>
    <dgm:cxn modelId="{3A3BE96B-C76D-48BD-963A-2F563B330B0B}" type="presParOf" srcId="{86E313B1-36D3-44D7-907E-22A08CB8E9CC}" destId="{7A0B5EFC-88FB-4ED5-994F-D5F6584C2293}" srcOrd="1" destOrd="0" presId="urn:microsoft.com/office/officeart/2016/7/layout/AccentHomeChevronProcess"/>
    <dgm:cxn modelId="{4F775179-2F41-417E-8C5B-D0ADDE938B52}" type="presParOf" srcId="{86E313B1-36D3-44D7-907E-22A08CB8E9CC}" destId="{FD7B29F2-0D66-4B4B-BC8A-82DA23575305}" srcOrd="2" destOrd="0" presId="urn:microsoft.com/office/officeart/2016/7/layout/AccentHomeChevronProcess"/>
    <dgm:cxn modelId="{982FCCB6-6B9C-4976-A01E-B2A5959BAD0C}" type="presParOf" srcId="{86E313B1-36D3-44D7-907E-22A08CB8E9CC}" destId="{BABAA172-7B81-4C6B-BCF2-4572322515C5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16/7/layout/AccentHomeChevronProcess" loCatId="process" qsTypeId="urn:microsoft.com/office/officeart/2005/8/quickstyle/simple1" qsCatId="simple" csTypeId="urn:microsoft.com/office/officeart/2018/5/colors/Iconchunking_coloredoutline_colorful1" csCatId="colorful" phldr="1"/>
      <dgm:spPr/>
      <dgm:t>
        <a:bodyPr rtlCol="0"/>
        <a:lstStyle/>
        <a:p>
          <a:pPr rtl="0"/>
          <a:endParaRPr lang="en-US"/>
        </a:p>
      </dgm:t>
    </dgm:pt>
    <dgm:pt modelId="{D07AD3FD-84FF-467E-9693-752776549C61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 rtlCol="0"/>
        <a:lstStyle/>
        <a:p>
          <a:pPr rtl="0"/>
          <a:r>
            <a:rPr lang="es-PE" dirty="0"/>
            <a:t>Ley Nº  31030</a:t>
          </a:r>
          <a:endParaRPr lang="es-ES" noProof="0" dirty="0"/>
        </a:p>
      </dgm:t>
    </dgm:pt>
    <dgm:pt modelId="{7B691773-F524-4FAD-A272-BDF0B0C4370A}" type="parTrans" cxnId="{55492768-9A5E-4F74-AC7C-959C5C24EFD3}">
      <dgm:prSet/>
      <dgm:spPr/>
      <dgm:t>
        <a:bodyPr rtlCol="0"/>
        <a:lstStyle/>
        <a:p>
          <a:pPr rtl="0"/>
          <a:endParaRPr lang="es-ES" noProof="0" dirty="0"/>
        </a:p>
      </dgm:t>
    </dgm:pt>
    <dgm:pt modelId="{A8C9B7A9-BC2A-4753-B7F0-F2E361D95520}" type="sibTrans" cxnId="{55492768-9A5E-4F74-AC7C-959C5C24EFD3}">
      <dgm:prSet/>
      <dgm:spPr/>
      <dgm:t>
        <a:bodyPr rtlCol="0"/>
        <a:lstStyle/>
        <a:p>
          <a:pPr rtl="0"/>
          <a:endParaRPr lang="es-ES" noProof="0" dirty="0"/>
        </a:p>
      </dgm:t>
    </dgm:pt>
    <dgm:pt modelId="{5D70EFF5-8B31-4A1F-AE44-51E4CF0013EB}">
      <dgm:prSet phldrT="[Text]"/>
      <dgm:spPr/>
      <dgm:t>
        <a:bodyPr rtlCol="0"/>
        <a:lstStyle/>
        <a:p>
          <a:pPr rtl="0"/>
          <a:r>
            <a:rPr lang="es-PE" dirty="0"/>
            <a:t>Ley por la que se modifican normas de la legislación electoral para garantizar paridad y alternancia de género en las listas de candidatos.</a:t>
          </a:r>
          <a:endParaRPr lang="es-ES" noProof="0" dirty="0"/>
        </a:p>
      </dgm:t>
    </dgm:pt>
    <dgm:pt modelId="{96C720A0-FEEF-48D1-8DF6-ABA03C304822}" type="parTrans" cxnId="{E97FF64F-8020-497E-AE7D-2395DDA4560D}">
      <dgm:prSet/>
      <dgm:spPr/>
      <dgm:t>
        <a:bodyPr rtlCol="0"/>
        <a:lstStyle/>
        <a:p>
          <a:pPr rtl="0"/>
          <a:endParaRPr lang="es-ES" noProof="0" dirty="0"/>
        </a:p>
      </dgm:t>
    </dgm:pt>
    <dgm:pt modelId="{B6A59CDE-18AD-4553-B6C5-FF001A8E8510}" type="sibTrans" cxnId="{E97FF64F-8020-497E-AE7D-2395DDA4560D}">
      <dgm:prSet/>
      <dgm:spPr/>
      <dgm:t>
        <a:bodyPr rtlCol="0"/>
        <a:lstStyle/>
        <a:p>
          <a:pPr rtl="0"/>
          <a:endParaRPr lang="es-ES" noProof="0" dirty="0"/>
        </a:p>
      </dgm:t>
    </dgm:pt>
    <dgm:pt modelId="{D71FC021-6A65-44D1-95B9-0E6C89079866}">
      <dgm:prSet phldrT="[Text]"/>
      <dgm:spPr>
        <a:solidFill>
          <a:schemeClr val="accent5"/>
        </a:solidFill>
        <a:ln>
          <a:solidFill>
            <a:schemeClr val="accent5"/>
          </a:solidFill>
        </a:ln>
      </dgm:spPr>
      <dgm:t>
        <a:bodyPr rtlCol="0"/>
        <a:lstStyle/>
        <a:p>
          <a:pPr rtl="0"/>
          <a:r>
            <a:rPr lang="es-PE" dirty="0"/>
            <a:t>Ley N° 31032 </a:t>
          </a:r>
          <a:endParaRPr lang="es-ES" noProof="0" dirty="0"/>
        </a:p>
      </dgm:t>
    </dgm:pt>
    <dgm:pt modelId="{862AAE39-3AAD-40E3-BA20-90187BD73242}" type="parTrans" cxnId="{53239C96-427C-420B-95DC-546F3B30ED65}">
      <dgm:prSet/>
      <dgm:spPr/>
      <dgm:t>
        <a:bodyPr rtlCol="0"/>
        <a:lstStyle/>
        <a:p>
          <a:pPr rtl="0"/>
          <a:endParaRPr lang="es-ES" noProof="0" dirty="0"/>
        </a:p>
      </dgm:t>
    </dgm:pt>
    <dgm:pt modelId="{9B090D9D-470E-46E2-AABB-0368A52481AA}" type="sibTrans" cxnId="{53239C96-427C-420B-95DC-546F3B30ED65}">
      <dgm:prSet/>
      <dgm:spPr/>
      <dgm:t>
        <a:bodyPr rtlCol="0"/>
        <a:lstStyle/>
        <a:p>
          <a:pPr rtl="0"/>
          <a:endParaRPr lang="es-ES" noProof="0" dirty="0"/>
        </a:p>
      </dgm:t>
    </dgm:pt>
    <dgm:pt modelId="{4A6BB192-9983-4F48-BBC5-6E384EED7EC5}">
      <dgm:prSet phldrT="[Text]"/>
      <dgm:spPr/>
      <dgm:t>
        <a:bodyPr rtlCol="0"/>
        <a:lstStyle/>
        <a:p>
          <a:pPr rtl="0"/>
          <a:r>
            <a:rPr lang="es-ES" b="0" i="0" u="none" noProof="0" dirty="0"/>
            <a:t> C</a:t>
          </a:r>
          <a:r>
            <a:rPr lang="es-PE" dirty="0"/>
            <a:t>rea la circunscripción para los peruanos residentes en el extranjero.</a:t>
          </a:r>
          <a:endParaRPr lang="es-ES" noProof="0" dirty="0"/>
        </a:p>
      </dgm:t>
    </dgm:pt>
    <dgm:pt modelId="{230A6E4A-6CED-4DC0-AEFE-6859FE07B658}" type="parTrans" cxnId="{E3115EEA-DE9C-4F06-B8B3-BEB263D5F2B1}">
      <dgm:prSet/>
      <dgm:spPr/>
      <dgm:t>
        <a:bodyPr rtlCol="0"/>
        <a:lstStyle/>
        <a:p>
          <a:pPr rtl="0"/>
          <a:endParaRPr lang="es-ES" noProof="0" dirty="0"/>
        </a:p>
      </dgm:t>
    </dgm:pt>
    <dgm:pt modelId="{0B568EC2-5D2A-4B00-8047-B7832F245B44}" type="sibTrans" cxnId="{E3115EEA-DE9C-4F06-B8B3-BEB263D5F2B1}">
      <dgm:prSet/>
      <dgm:spPr/>
      <dgm:t>
        <a:bodyPr rtlCol="0"/>
        <a:lstStyle/>
        <a:p>
          <a:pPr rtl="0"/>
          <a:endParaRPr lang="es-ES" noProof="0" dirty="0"/>
        </a:p>
      </dgm:t>
    </dgm:pt>
    <dgm:pt modelId="{594BF422-752C-42F3-A230-3D0E6AE9A886}" type="pres">
      <dgm:prSet presAssocID="{55C0B14E-AEA6-48D3-A387-ED4A3A3BF840}" presName="Name0" presStyleCnt="0">
        <dgm:presLayoutVars>
          <dgm:animLvl val="lvl"/>
          <dgm:resizeHandles val="exact"/>
        </dgm:presLayoutVars>
      </dgm:prSet>
      <dgm:spPr/>
    </dgm:pt>
    <dgm:pt modelId="{EC37843F-14A6-4E20-B7AE-2B086A8F5F45}" type="pres">
      <dgm:prSet presAssocID="{D07AD3FD-84FF-467E-9693-752776549C61}" presName="composite" presStyleCnt="0"/>
      <dgm:spPr/>
    </dgm:pt>
    <dgm:pt modelId="{E41E7729-FD3F-426D-804C-45BD60BD762D}" type="pres">
      <dgm:prSet presAssocID="{D07AD3FD-84FF-467E-9693-752776549C61}" presName="L" presStyleLbl="solidFgAcc1" presStyleIdx="0" presStyleCnt="2">
        <dgm:presLayoutVars>
          <dgm:chMax val="0"/>
          <dgm:chPref val="0"/>
        </dgm:presLayoutVars>
      </dgm:prSet>
      <dgm:spPr>
        <a:ln>
          <a:solidFill>
            <a:schemeClr val="accent1"/>
          </a:solidFill>
        </a:ln>
      </dgm:spPr>
    </dgm:pt>
    <dgm:pt modelId="{6C46E586-0364-4C52-98F9-74A7ACD803D1}" type="pres">
      <dgm:prSet presAssocID="{D07AD3FD-84FF-467E-9693-752776549C6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E07F9E4-149C-4A89-848F-4ABDD305F0C5}" type="pres">
      <dgm:prSet presAssocID="{D07AD3FD-84FF-467E-9693-752776549C61}" presName="desTx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2928FCAD-BE3F-45AC-93A5-FD98F8A50E00}" type="pres">
      <dgm:prSet presAssocID="{D07AD3FD-84FF-467E-9693-752776549C61}" presName="EmptyPlaceHolder" presStyleCnt="0"/>
      <dgm:spPr/>
    </dgm:pt>
    <dgm:pt modelId="{C2DF8D93-19C7-4E07-BCAF-9FAAB62C8CF2}" type="pres">
      <dgm:prSet presAssocID="{A8C9B7A9-BC2A-4753-B7F0-F2E361D95520}" presName="space" presStyleCnt="0"/>
      <dgm:spPr/>
    </dgm:pt>
    <dgm:pt modelId="{86E313B1-36D3-44D7-907E-22A08CB8E9CC}" type="pres">
      <dgm:prSet presAssocID="{D71FC021-6A65-44D1-95B9-0E6C89079866}" presName="composite" presStyleCnt="0"/>
      <dgm:spPr/>
    </dgm:pt>
    <dgm:pt modelId="{473F2067-7126-4D56-A328-5A8CFD3D8D52}" type="pres">
      <dgm:prSet presAssocID="{D71FC021-6A65-44D1-95B9-0E6C89079866}" presName="L" presStyleLbl="solidFgAcc1" presStyleIdx="1" presStyleCnt="2">
        <dgm:presLayoutVars>
          <dgm:chMax val="0"/>
          <dgm:chPref val="0"/>
        </dgm:presLayoutVars>
      </dgm:prSet>
      <dgm:spPr>
        <a:ln>
          <a:solidFill>
            <a:schemeClr val="accent5"/>
          </a:solidFill>
        </a:ln>
      </dgm:spPr>
    </dgm:pt>
    <dgm:pt modelId="{7A0B5EFC-88FB-4ED5-994F-D5F6584C2293}" type="pres">
      <dgm:prSet presAssocID="{D71FC021-6A65-44D1-95B9-0E6C8907986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D7B29F2-0D66-4B4B-BC8A-82DA23575305}" type="pres">
      <dgm:prSet presAssocID="{D71FC021-6A65-44D1-95B9-0E6C89079866}" presName="desTx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BABAA172-7B81-4C6B-BCF2-4572322515C5}" type="pres">
      <dgm:prSet presAssocID="{D71FC021-6A65-44D1-95B9-0E6C89079866}" presName="EmptyPlaceHolder" presStyleCnt="0"/>
      <dgm:spPr/>
    </dgm:pt>
  </dgm:ptLst>
  <dgm:cxnLst>
    <dgm:cxn modelId="{55492768-9A5E-4F74-AC7C-959C5C24EFD3}" srcId="{55C0B14E-AEA6-48D3-A387-ED4A3A3BF840}" destId="{D07AD3FD-84FF-467E-9693-752776549C61}" srcOrd="0" destOrd="0" parTransId="{7B691773-F524-4FAD-A272-BDF0B0C4370A}" sibTransId="{A8C9B7A9-BC2A-4753-B7F0-F2E361D95520}"/>
    <dgm:cxn modelId="{E97FF64F-8020-497E-AE7D-2395DDA4560D}" srcId="{D07AD3FD-84FF-467E-9693-752776549C61}" destId="{5D70EFF5-8B31-4A1F-AE44-51E4CF0013EB}" srcOrd="0" destOrd="0" parTransId="{96C720A0-FEEF-48D1-8DF6-ABA03C304822}" sibTransId="{B6A59CDE-18AD-4553-B6C5-FF001A8E8510}"/>
    <dgm:cxn modelId="{E16E2F72-2D0F-4E6F-902C-1EC23EF3C57F}" type="presOf" srcId="{D71FC021-6A65-44D1-95B9-0E6C89079866}" destId="{7A0B5EFC-88FB-4ED5-994F-D5F6584C2293}" srcOrd="0" destOrd="0" presId="urn:microsoft.com/office/officeart/2016/7/layout/AccentHomeChevronProcess"/>
    <dgm:cxn modelId="{9C537B58-2EBD-4CCC-B1FE-7A712EA3C3A3}" type="presOf" srcId="{5D70EFF5-8B31-4A1F-AE44-51E4CF0013EB}" destId="{5E07F9E4-149C-4A89-848F-4ABDD305F0C5}" srcOrd="0" destOrd="0" presId="urn:microsoft.com/office/officeart/2016/7/layout/AccentHomeChevronProcess"/>
    <dgm:cxn modelId="{4B076193-DB97-492B-A353-FD625D76822A}" type="presOf" srcId="{55C0B14E-AEA6-48D3-A387-ED4A3A3BF840}" destId="{594BF422-752C-42F3-A230-3D0E6AE9A886}" srcOrd="0" destOrd="0" presId="urn:microsoft.com/office/officeart/2016/7/layout/AccentHomeChevronProcess"/>
    <dgm:cxn modelId="{53239C96-427C-420B-95DC-546F3B30ED65}" srcId="{55C0B14E-AEA6-48D3-A387-ED4A3A3BF840}" destId="{D71FC021-6A65-44D1-95B9-0E6C89079866}" srcOrd="1" destOrd="0" parTransId="{862AAE39-3AAD-40E3-BA20-90187BD73242}" sibTransId="{9B090D9D-470E-46E2-AABB-0368A52481AA}"/>
    <dgm:cxn modelId="{7B82659B-5985-411A-8877-FE0680893127}" type="presOf" srcId="{D07AD3FD-84FF-467E-9693-752776549C61}" destId="{6C46E586-0364-4C52-98F9-74A7ACD803D1}" srcOrd="0" destOrd="0" presId="urn:microsoft.com/office/officeart/2016/7/layout/AccentHomeChevronProcess"/>
    <dgm:cxn modelId="{DE8FAFCC-5E2B-4038-91C2-1077DFD54ED8}" type="presOf" srcId="{4A6BB192-9983-4F48-BBC5-6E384EED7EC5}" destId="{FD7B29F2-0D66-4B4B-BC8A-82DA23575305}" srcOrd="0" destOrd="0" presId="urn:microsoft.com/office/officeart/2016/7/layout/AccentHomeChevronProcess"/>
    <dgm:cxn modelId="{E3115EEA-DE9C-4F06-B8B3-BEB263D5F2B1}" srcId="{D71FC021-6A65-44D1-95B9-0E6C89079866}" destId="{4A6BB192-9983-4F48-BBC5-6E384EED7EC5}" srcOrd="0" destOrd="0" parTransId="{230A6E4A-6CED-4DC0-AEFE-6859FE07B658}" sibTransId="{0B568EC2-5D2A-4B00-8047-B7832F245B44}"/>
    <dgm:cxn modelId="{541F63EE-3C72-4C8D-9491-2301EF3193E4}" type="presParOf" srcId="{594BF422-752C-42F3-A230-3D0E6AE9A886}" destId="{EC37843F-14A6-4E20-B7AE-2B086A8F5F45}" srcOrd="0" destOrd="0" presId="urn:microsoft.com/office/officeart/2016/7/layout/AccentHomeChevronProcess"/>
    <dgm:cxn modelId="{D4E5C122-021B-45F3-9390-CD020C5E3CCA}" type="presParOf" srcId="{EC37843F-14A6-4E20-B7AE-2B086A8F5F45}" destId="{E41E7729-FD3F-426D-804C-45BD60BD762D}" srcOrd="0" destOrd="0" presId="urn:microsoft.com/office/officeart/2016/7/layout/AccentHomeChevronProcess"/>
    <dgm:cxn modelId="{83E72E44-797D-401F-BA41-B37AB06A047B}" type="presParOf" srcId="{EC37843F-14A6-4E20-B7AE-2B086A8F5F45}" destId="{6C46E586-0364-4C52-98F9-74A7ACD803D1}" srcOrd="1" destOrd="0" presId="urn:microsoft.com/office/officeart/2016/7/layout/AccentHomeChevronProcess"/>
    <dgm:cxn modelId="{6D7E0076-2316-4223-A2AC-28EE43A687DE}" type="presParOf" srcId="{EC37843F-14A6-4E20-B7AE-2B086A8F5F45}" destId="{5E07F9E4-149C-4A89-848F-4ABDD305F0C5}" srcOrd="2" destOrd="0" presId="urn:microsoft.com/office/officeart/2016/7/layout/AccentHomeChevronProcess"/>
    <dgm:cxn modelId="{9539AD8E-C2E1-41B4-9C45-B28454F4E1D9}" type="presParOf" srcId="{EC37843F-14A6-4E20-B7AE-2B086A8F5F45}" destId="{2928FCAD-BE3F-45AC-93A5-FD98F8A50E00}" srcOrd="3" destOrd="0" presId="urn:microsoft.com/office/officeart/2016/7/layout/AccentHomeChevronProcess"/>
    <dgm:cxn modelId="{B6C6265E-41FA-49F1-8AE8-BD68FB198E18}" type="presParOf" srcId="{594BF422-752C-42F3-A230-3D0E6AE9A886}" destId="{C2DF8D93-19C7-4E07-BCAF-9FAAB62C8CF2}" srcOrd="1" destOrd="0" presId="urn:microsoft.com/office/officeart/2016/7/layout/AccentHomeChevronProcess"/>
    <dgm:cxn modelId="{11CAD30B-F5CF-4430-8844-12FFFD2ADD2B}" type="presParOf" srcId="{594BF422-752C-42F3-A230-3D0E6AE9A886}" destId="{86E313B1-36D3-44D7-907E-22A08CB8E9CC}" srcOrd="2" destOrd="0" presId="urn:microsoft.com/office/officeart/2016/7/layout/AccentHomeChevronProcess"/>
    <dgm:cxn modelId="{297AC067-5641-45E6-AB25-22B1828A853B}" type="presParOf" srcId="{86E313B1-36D3-44D7-907E-22A08CB8E9CC}" destId="{473F2067-7126-4D56-A328-5A8CFD3D8D52}" srcOrd="0" destOrd="0" presId="urn:microsoft.com/office/officeart/2016/7/layout/AccentHomeChevronProcess"/>
    <dgm:cxn modelId="{2EBFC93D-7237-4B53-B46A-68F6F60B6A9A}" type="presParOf" srcId="{86E313B1-36D3-44D7-907E-22A08CB8E9CC}" destId="{7A0B5EFC-88FB-4ED5-994F-D5F6584C2293}" srcOrd="1" destOrd="0" presId="urn:microsoft.com/office/officeart/2016/7/layout/AccentHomeChevronProcess"/>
    <dgm:cxn modelId="{C0DE5CC2-6350-4104-B502-25FC080470C2}" type="presParOf" srcId="{86E313B1-36D3-44D7-907E-22A08CB8E9CC}" destId="{FD7B29F2-0D66-4B4B-BC8A-82DA23575305}" srcOrd="2" destOrd="0" presId="urn:microsoft.com/office/officeart/2016/7/layout/AccentHomeChevronProcess"/>
    <dgm:cxn modelId="{F858BCDC-08A3-4163-B869-E0D56B8987D8}" type="presParOf" srcId="{86E313B1-36D3-44D7-907E-22A08CB8E9CC}" destId="{BABAA172-7B81-4C6B-BCF2-4572322515C5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E6E73-A3C8-4495-927B-8AADA5A74297}">
      <dsp:nvSpPr>
        <dsp:cNvPr id="0" name=""/>
        <dsp:cNvSpPr/>
      </dsp:nvSpPr>
      <dsp:spPr>
        <a:xfrm rot="5400000">
          <a:off x="-829717" y="1697178"/>
          <a:ext cx="1942044" cy="273949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A6A4E-2D39-41D2-A6B1-B590D0C452D2}">
      <dsp:nvSpPr>
        <dsp:cNvPr id="0" name=""/>
        <dsp:cNvSpPr/>
      </dsp:nvSpPr>
      <dsp:spPr>
        <a:xfrm>
          <a:off x="4329" y="2805175"/>
          <a:ext cx="3424363" cy="647348"/>
        </a:xfrm>
        <a:prstGeom prst="homePlate">
          <a:avLst>
            <a:gd name="adj" fmla="val 25000"/>
          </a:avLst>
        </a:prstGeom>
        <a:solidFill>
          <a:schemeClr val="accent2"/>
        </a:solidFill>
        <a:ln w="15875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/>
            <a:t>Ley Nº 30995</a:t>
          </a:r>
          <a:endParaRPr lang="es-ES" sz="1600" kern="1200" noProof="0" dirty="0"/>
        </a:p>
      </dsp:txBody>
      <dsp:txXfrm>
        <a:off x="4329" y="2805175"/>
        <a:ext cx="3343445" cy="647348"/>
      </dsp:txXfrm>
    </dsp:sp>
    <dsp:sp modelId="{810D7AA7-A541-4507-BE7F-36CCF210089F}">
      <dsp:nvSpPr>
        <dsp:cNvPr id="0" name=""/>
        <dsp:cNvSpPr/>
      </dsp:nvSpPr>
      <dsp:spPr>
        <a:xfrm>
          <a:off x="278278" y="1027500"/>
          <a:ext cx="2780582" cy="1294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/>
            <a:t>Requisitos para inscribir partidos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/>
            <a:t>Se eliminaron las firmas. </a:t>
          </a:r>
          <a:endParaRPr lang="es-ES" sz="1400" kern="1200" noProof="0" dirty="0"/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/>
            <a:t>Relación de afiliados equivalente al 0,1% de los ciudadanos del padrón aprobado para el último proceso electoral nacional. 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/>
            <a:t>Se reestableció el 3% de firmas de adherentes.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/>
            <a:t> </a:t>
          </a:r>
        </a:p>
      </dsp:txBody>
      <dsp:txXfrm>
        <a:off x="278278" y="1027500"/>
        <a:ext cx="2780582" cy="1294013"/>
      </dsp:txXfrm>
    </dsp:sp>
    <dsp:sp modelId="{E41E7729-FD3F-426D-804C-45BD60BD762D}">
      <dsp:nvSpPr>
        <dsp:cNvPr id="0" name=""/>
        <dsp:cNvSpPr/>
      </dsp:nvSpPr>
      <dsp:spPr>
        <a:xfrm rot="5400000">
          <a:off x="2491914" y="1697178"/>
          <a:ext cx="1942044" cy="273949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6E586-0364-4C52-98F9-74A7ACD803D1}">
      <dsp:nvSpPr>
        <dsp:cNvPr id="0" name=""/>
        <dsp:cNvSpPr/>
      </dsp:nvSpPr>
      <dsp:spPr>
        <a:xfrm>
          <a:off x="3325961" y="2805175"/>
          <a:ext cx="3424363" cy="647348"/>
        </a:xfrm>
        <a:prstGeom prst="chevron">
          <a:avLst>
            <a:gd name="adj" fmla="val 25000"/>
          </a:avLst>
        </a:prstGeom>
        <a:solidFill>
          <a:schemeClr val="accen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/>
            <a:t>Ley Nº 30998</a:t>
          </a:r>
          <a:endParaRPr lang="es-ES" sz="1600" kern="1200" noProof="0" dirty="0"/>
        </a:p>
      </dsp:txBody>
      <dsp:txXfrm>
        <a:off x="3487798" y="2805175"/>
        <a:ext cx="3100689" cy="647348"/>
      </dsp:txXfrm>
    </dsp:sp>
    <dsp:sp modelId="{5E07F9E4-149C-4A89-848F-4ABDD305F0C5}">
      <dsp:nvSpPr>
        <dsp:cNvPr id="0" name=""/>
        <dsp:cNvSpPr/>
      </dsp:nvSpPr>
      <dsp:spPr>
        <a:xfrm>
          <a:off x="3599910" y="1027500"/>
          <a:ext cx="2780582" cy="1294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u="none" kern="1200" noProof="0" dirty="0"/>
            <a:t>Se aprueban las PASO. </a:t>
          </a:r>
          <a:endParaRPr lang="es-ES" sz="1600" kern="1200" noProof="0" dirty="0"/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u="none" kern="1200" noProof="0" dirty="0"/>
            <a:t>Se suspendieron.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u="none" kern="1200" noProof="0" dirty="0"/>
            <a:t>Se derogaron.</a:t>
          </a:r>
          <a:endParaRPr lang="es-ES" sz="1600" kern="1200" noProof="0" dirty="0"/>
        </a:p>
      </dsp:txBody>
      <dsp:txXfrm>
        <a:off x="3599910" y="1027500"/>
        <a:ext cx="2780582" cy="1294013"/>
      </dsp:txXfrm>
    </dsp:sp>
    <dsp:sp modelId="{473F2067-7126-4D56-A328-5A8CFD3D8D52}">
      <dsp:nvSpPr>
        <dsp:cNvPr id="0" name=""/>
        <dsp:cNvSpPr/>
      </dsp:nvSpPr>
      <dsp:spPr>
        <a:xfrm rot="5400000">
          <a:off x="5813546" y="1697178"/>
          <a:ext cx="1942044" cy="273949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B5EFC-88FB-4ED5-994F-D5F6584C2293}">
      <dsp:nvSpPr>
        <dsp:cNvPr id="0" name=""/>
        <dsp:cNvSpPr/>
      </dsp:nvSpPr>
      <dsp:spPr>
        <a:xfrm>
          <a:off x="6647594" y="2805175"/>
          <a:ext cx="3424363" cy="647348"/>
        </a:xfrm>
        <a:prstGeom prst="chevron">
          <a:avLst>
            <a:gd name="adj" fmla="val 25000"/>
          </a:avLst>
        </a:prstGeom>
        <a:solidFill>
          <a:schemeClr val="accent5"/>
        </a:solidFill>
        <a:ln w="15875" cap="rnd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/>
            <a:t>Ley </a:t>
          </a:r>
          <a:r>
            <a:rPr lang="es-PE" sz="1600" kern="1200" dirty="0" err="1"/>
            <a:t>Nº</a:t>
          </a:r>
          <a:r>
            <a:rPr lang="es-PE" sz="1600" kern="1200" dirty="0"/>
            <a:t> 30996</a:t>
          </a:r>
          <a:endParaRPr lang="es-ES" sz="1600" kern="1200" noProof="0" dirty="0"/>
        </a:p>
      </dsp:txBody>
      <dsp:txXfrm>
        <a:off x="6809431" y="2805175"/>
        <a:ext cx="3100689" cy="647348"/>
      </dsp:txXfrm>
    </dsp:sp>
    <dsp:sp modelId="{FD7B29F2-0D66-4B4B-BC8A-82DA23575305}">
      <dsp:nvSpPr>
        <dsp:cNvPr id="0" name=""/>
        <dsp:cNvSpPr/>
      </dsp:nvSpPr>
      <dsp:spPr>
        <a:xfrm>
          <a:off x="6921543" y="1027500"/>
          <a:ext cx="2780582" cy="1294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u="none" kern="1200" noProof="0" dirty="0"/>
            <a:t> </a:t>
          </a:r>
          <a:r>
            <a:rPr lang="es-PE" sz="1400" kern="1200" dirty="0"/>
            <a:t>Se eliminó el voto preferencial (se mantuvo para las elecciones de 2021)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/>
            <a:t>Se restableció. </a:t>
          </a:r>
          <a:endParaRPr lang="es-ES" sz="1400" kern="1200" noProof="0" dirty="0"/>
        </a:p>
      </dsp:txBody>
      <dsp:txXfrm>
        <a:off x="6921543" y="1027500"/>
        <a:ext cx="2780582" cy="12940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E7729-FD3F-426D-804C-45BD60BD762D}">
      <dsp:nvSpPr>
        <dsp:cNvPr id="0" name=""/>
        <dsp:cNvSpPr/>
      </dsp:nvSpPr>
      <dsp:spPr>
        <a:xfrm rot="5400000">
          <a:off x="-236812" y="628372"/>
          <a:ext cx="877306" cy="400390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6E586-0364-4C52-98F9-74A7ACD803D1}">
      <dsp:nvSpPr>
        <dsp:cNvPr id="0" name=""/>
        <dsp:cNvSpPr/>
      </dsp:nvSpPr>
      <dsp:spPr>
        <a:xfrm>
          <a:off x="1645" y="1267220"/>
          <a:ext cx="5004880" cy="292435"/>
        </a:xfrm>
        <a:prstGeom prst="homePlate">
          <a:avLst>
            <a:gd name="adj" fmla="val 25000"/>
          </a:avLst>
        </a:prstGeom>
        <a:solidFill>
          <a:schemeClr val="accen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rtlCol="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300" kern="1200" dirty="0"/>
            <a:t>Ley Nº  31030</a:t>
          </a:r>
          <a:endParaRPr lang="es-ES" sz="1300" kern="1200" noProof="0" dirty="0"/>
        </a:p>
      </dsp:txBody>
      <dsp:txXfrm>
        <a:off x="1645" y="1267220"/>
        <a:ext cx="4968326" cy="292435"/>
      </dsp:txXfrm>
    </dsp:sp>
    <dsp:sp modelId="{5E07F9E4-149C-4A89-848F-4ABDD305F0C5}">
      <dsp:nvSpPr>
        <dsp:cNvPr id="0" name=""/>
        <dsp:cNvSpPr/>
      </dsp:nvSpPr>
      <dsp:spPr>
        <a:xfrm>
          <a:off x="402036" y="630148"/>
          <a:ext cx="4063962" cy="16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100" kern="1200" dirty="0"/>
            <a:t>Ley por la que se modifican normas de la legislación electoral para garantizar paridad y alternancia de género en las listas de candidatos.</a:t>
          </a:r>
          <a:endParaRPr lang="es-ES" sz="1100" kern="1200" noProof="0" dirty="0"/>
        </a:p>
      </dsp:txBody>
      <dsp:txXfrm>
        <a:off x="402036" y="630148"/>
        <a:ext cx="4063962" cy="161250"/>
      </dsp:txXfrm>
    </dsp:sp>
    <dsp:sp modelId="{473F2067-7126-4D56-A328-5A8CFD3D8D52}">
      <dsp:nvSpPr>
        <dsp:cNvPr id="0" name=""/>
        <dsp:cNvSpPr/>
      </dsp:nvSpPr>
      <dsp:spPr>
        <a:xfrm rot="5400000">
          <a:off x="4667970" y="628372"/>
          <a:ext cx="877306" cy="400390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B5EFC-88FB-4ED5-994F-D5F6584C2293}">
      <dsp:nvSpPr>
        <dsp:cNvPr id="0" name=""/>
        <dsp:cNvSpPr/>
      </dsp:nvSpPr>
      <dsp:spPr>
        <a:xfrm>
          <a:off x="4906428" y="1267220"/>
          <a:ext cx="5004880" cy="292435"/>
        </a:xfrm>
        <a:prstGeom prst="chevron">
          <a:avLst>
            <a:gd name="adj" fmla="val 25000"/>
          </a:avLst>
        </a:prstGeom>
        <a:solidFill>
          <a:schemeClr val="accent5"/>
        </a:solidFill>
        <a:ln w="15875" cap="rnd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rtlCol="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300" kern="1200" dirty="0"/>
            <a:t>Ley N° 31032 </a:t>
          </a:r>
          <a:endParaRPr lang="es-ES" sz="1300" kern="1200" noProof="0" dirty="0"/>
        </a:p>
      </dsp:txBody>
      <dsp:txXfrm>
        <a:off x="4979537" y="1267220"/>
        <a:ext cx="4858662" cy="292435"/>
      </dsp:txXfrm>
    </dsp:sp>
    <dsp:sp modelId="{FD7B29F2-0D66-4B4B-BC8A-82DA23575305}">
      <dsp:nvSpPr>
        <dsp:cNvPr id="0" name=""/>
        <dsp:cNvSpPr/>
      </dsp:nvSpPr>
      <dsp:spPr>
        <a:xfrm>
          <a:off x="5306818" y="630148"/>
          <a:ext cx="4063962" cy="16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noProof="0" dirty="0"/>
            <a:t> C</a:t>
          </a:r>
          <a:r>
            <a:rPr lang="es-PE" sz="1100" kern="1200" dirty="0"/>
            <a:t>rea la circunscripción para los peruanos residentes en el extranjero.</a:t>
          </a:r>
          <a:endParaRPr lang="es-ES" sz="1100" kern="1200" noProof="0" dirty="0"/>
        </a:p>
      </dsp:txBody>
      <dsp:txXfrm>
        <a:off x="5306818" y="630148"/>
        <a:ext cx="4063962" cy="161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Proceso cheurón de inicio con resaltado"/>
  <dgm:desc val="Se utiliza para mostrar una progresión; una línea de tiempo; pasos secuenciales en una tarea, proceso o flujo de trabajo; o para enfatizar movimiento o dirección. El texto de nivel 1 aparece dentro de una forma de cheurón, excepto la primera forma que es una forma principal, mientras que el texto de nivel 2 se muestra por encima de las formas de rectángulo invisible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Proceso cheurón de inicio con resaltado"/>
  <dgm:desc val="Se utiliza para mostrar una progresión; una línea de tiempo; pasos secuenciales en una tarea, proceso o flujo de trabajo; o para enfatizar movimiento o dirección. El texto de nivel 1 aparece dentro de una forma de cheurón, excepto la primera forma que es una forma principal, mientras que el texto de nivel 2 se muestra por encima de las formas de rectángulo invisible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560FC1C-A30D-49B0-9685-8E3D0627F862}" type="datetime1">
              <a:rPr lang="es-ES" smtClean="0"/>
              <a:t>05/03/2024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1FAA5-2D2D-4352-A7F5-5423D66860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50456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D043C7-8065-44EB-AF45-0B5EB6D33BF3}" type="datetime1">
              <a:rPr lang="es-ES" noProof="0" smtClean="0"/>
              <a:t>05/03/2024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7D4AFE6-52F8-436F-9DAC-607E2BE5A99D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356316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2068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507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8374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990660-4B7D-4C11-96DB-B19FFA8CA93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84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rtlCol="0"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84A40F-13CE-443B-A67C-932963DF38AC}" type="datetime1">
              <a:rPr lang="es-ES" noProof="0" smtClean="0"/>
              <a:t>05/03/2024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6" name="Conector recto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7" name="Marcador de posición de imagen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6" name="Marcador de texto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rtlCol="0"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59C09F-947F-44E2-95C1-C650ABC86317}" type="datetime1">
              <a:rPr lang="es-ES" noProof="0" smtClean="0"/>
              <a:t>05/03/2024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21CF18-1A8D-41CE-BEB0-EA5001472EAC}" type="datetime1">
              <a:rPr lang="es-ES" noProof="0" smtClean="0"/>
              <a:t>05/03/2024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B60633-4215-4FB2-B02A-2F1DCC104CB2}" type="datetime1">
              <a:rPr lang="es-ES" noProof="0" smtClean="0"/>
              <a:t>05/03/2024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4" name="Cuadro de texto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s-ES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Cuadro de texto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91B417-A4BB-4B95-979A-1C2319858D33}" type="datetime1">
              <a:rPr lang="es-ES" noProof="0" smtClean="0"/>
              <a:t>05/03/2024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 con 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41413" y="685800"/>
            <a:ext cx="9144000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777128-9EA9-4723-9465-32CA154884D0}" type="datetime1">
              <a:rPr lang="es-ES" noProof="0" smtClean="0"/>
              <a:t>05/03/2024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1" name="Cuadro de texto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s-ES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Cuadro de texto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FD4F8A-6E6C-4C70-9002-9F9DA16FC2DE}" type="datetime1">
              <a:rPr lang="es-ES" noProof="0" smtClean="0"/>
              <a:t>05/03/2024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0D0627-70C4-4101-8311-23917FE3CA1A}" type="datetime1">
              <a:rPr lang="es-ES" noProof="0" smtClean="0"/>
              <a:t>05/03/2024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rtlCol="0" anchor="t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E9D964-1BEF-4E02-88C7-2727AE388300}" type="datetime1">
              <a:rPr lang="es-ES" noProof="0" smtClean="0"/>
              <a:t>05/03/2024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Ventajas del produ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9">
            <a:extLst>
              <a:ext uri="{FF2B5EF4-FFF2-40B4-BE49-F238E27FC236}">
                <a16:creationId xmlns:a16="http://schemas.microsoft.com/office/drawing/2014/main" id="{1BB11DB2-95D5-40A8-A5DA-12C7BE6B1D08}"/>
              </a:ext>
            </a:extLst>
          </p:cNvPr>
          <p:cNvSpPr/>
          <p:nvPr userDrawn="1"/>
        </p:nvSpPr>
        <p:spPr>
          <a:xfrm flipH="1">
            <a:off x="-5208" y="5943600"/>
            <a:ext cx="12213592" cy="938212"/>
          </a:xfrm>
          <a:custGeom>
            <a:avLst/>
            <a:gdLst>
              <a:gd name="connsiteX0" fmla="*/ 0 w 12192000"/>
              <a:gd name="connsiteY0" fmla="*/ 0 h 914400"/>
              <a:gd name="connsiteX1" fmla="*/ 12192000 w 12192000"/>
              <a:gd name="connsiteY1" fmla="*/ 0 h 914400"/>
              <a:gd name="connsiteX2" fmla="*/ 12192000 w 12192000"/>
              <a:gd name="connsiteY2" fmla="*/ 914400 h 914400"/>
              <a:gd name="connsiteX3" fmla="*/ 0 w 12192000"/>
              <a:gd name="connsiteY3" fmla="*/ 914400 h 914400"/>
              <a:gd name="connsiteX4" fmla="*/ 0 w 12192000"/>
              <a:gd name="connsiteY4" fmla="*/ 0 h 914400"/>
              <a:gd name="connsiteX0" fmla="*/ 0 w 12228095"/>
              <a:gd name="connsiteY0" fmla="*/ 457200 h 914400"/>
              <a:gd name="connsiteX1" fmla="*/ 12228095 w 12228095"/>
              <a:gd name="connsiteY1" fmla="*/ 0 h 914400"/>
              <a:gd name="connsiteX2" fmla="*/ 12228095 w 12228095"/>
              <a:gd name="connsiteY2" fmla="*/ 914400 h 914400"/>
              <a:gd name="connsiteX3" fmla="*/ 36095 w 12228095"/>
              <a:gd name="connsiteY3" fmla="*/ 914400 h 914400"/>
              <a:gd name="connsiteX4" fmla="*/ 0 w 12228095"/>
              <a:gd name="connsiteY4" fmla="*/ 457200 h 914400"/>
              <a:gd name="connsiteX0" fmla="*/ 11652 w 12239747"/>
              <a:gd name="connsiteY0" fmla="*/ 457200 h 938212"/>
              <a:gd name="connsiteX1" fmla="*/ 12239747 w 12239747"/>
              <a:gd name="connsiteY1" fmla="*/ 0 h 938212"/>
              <a:gd name="connsiteX2" fmla="*/ 12239747 w 12239747"/>
              <a:gd name="connsiteY2" fmla="*/ 914400 h 938212"/>
              <a:gd name="connsiteX3" fmla="*/ 0 w 12239747"/>
              <a:gd name="connsiteY3" fmla="*/ 938212 h 938212"/>
              <a:gd name="connsiteX4" fmla="*/ 11652 w 12239747"/>
              <a:gd name="connsiteY4" fmla="*/ 457200 h 938212"/>
              <a:gd name="connsiteX0" fmla="*/ 0 w 12251968"/>
              <a:gd name="connsiteY0" fmla="*/ 438150 h 938212"/>
              <a:gd name="connsiteX1" fmla="*/ 12251968 w 12251968"/>
              <a:gd name="connsiteY1" fmla="*/ 0 h 938212"/>
              <a:gd name="connsiteX2" fmla="*/ 12251968 w 12251968"/>
              <a:gd name="connsiteY2" fmla="*/ 914400 h 938212"/>
              <a:gd name="connsiteX3" fmla="*/ 12221 w 12251968"/>
              <a:gd name="connsiteY3" fmla="*/ 938212 h 938212"/>
              <a:gd name="connsiteX4" fmla="*/ 0 w 12251968"/>
              <a:gd name="connsiteY4" fmla="*/ 438150 h 938212"/>
              <a:gd name="connsiteX0" fmla="*/ 0 w 12275842"/>
              <a:gd name="connsiteY0" fmla="*/ 438150 h 938212"/>
              <a:gd name="connsiteX1" fmla="*/ 12275842 w 12275842"/>
              <a:gd name="connsiteY1" fmla="*/ 0 h 938212"/>
              <a:gd name="connsiteX2" fmla="*/ 12275842 w 12275842"/>
              <a:gd name="connsiteY2" fmla="*/ 914400 h 938212"/>
              <a:gd name="connsiteX3" fmla="*/ 36095 w 12275842"/>
              <a:gd name="connsiteY3" fmla="*/ 938212 h 938212"/>
              <a:gd name="connsiteX4" fmla="*/ 0 w 12275842"/>
              <a:gd name="connsiteY4" fmla="*/ 438150 h 938212"/>
              <a:gd name="connsiteX0" fmla="*/ 11652 w 12239747"/>
              <a:gd name="connsiteY0" fmla="*/ 438150 h 938212"/>
              <a:gd name="connsiteX1" fmla="*/ 12239747 w 12239747"/>
              <a:gd name="connsiteY1" fmla="*/ 0 h 938212"/>
              <a:gd name="connsiteX2" fmla="*/ 12239747 w 12239747"/>
              <a:gd name="connsiteY2" fmla="*/ 914400 h 938212"/>
              <a:gd name="connsiteX3" fmla="*/ 0 w 12239747"/>
              <a:gd name="connsiteY3" fmla="*/ 938212 h 938212"/>
              <a:gd name="connsiteX4" fmla="*/ 11652 w 12239747"/>
              <a:gd name="connsiteY4" fmla="*/ 438150 h 938212"/>
              <a:gd name="connsiteX0" fmla="*/ 11652 w 12239747"/>
              <a:gd name="connsiteY0" fmla="*/ 438150 h 938212"/>
              <a:gd name="connsiteX1" fmla="*/ 12239747 w 12239747"/>
              <a:gd name="connsiteY1" fmla="*/ 0 h 938212"/>
              <a:gd name="connsiteX2" fmla="*/ 12239747 w 12239747"/>
              <a:gd name="connsiteY2" fmla="*/ 914400 h 938212"/>
              <a:gd name="connsiteX3" fmla="*/ 0 w 12239747"/>
              <a:gd name="connsiteY3" fmla="*/ 938212 h 938212"/>
              <a:gd name="connsiteX4" fmla="*/ 11652 w 12239747"/>
              <a:gd name="connsiteY4" fmla="*/ 438150 h 938212"/>
              <a:gd name="connsiteX0" fmla="*/ 0 w 12244968"/>
              <a:gd name="connsiteY0" fmla="*/ 421321 h 938212"/>
              <a:gd name="connsiteX1" fmla="*/ 12244968 w 12244968"/>
              <a:gd name="connsiteY1" fmla="*/ 0 h 938212"/>
              <a:gd name="connsiteX2" fmla="*/ 12244968 w 12244968"/>
              <a:gd name="connsiteY2" fmla="*/ 914400 h 938212"/>
              <a:gd name="connsiteX3" fmla="*/ 5221 w 12244968"/>
              <a:gd name="connsiteY3" fmla="*/ 938212 h 938212"/>
              <a:gd name="connsiteX4" fmla="*/ 0 w 12244968"/>
              <a:gd name="connsiteY4" fmla="*/ 421321 h 93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4968" h="938212">
                <a:moveTo>
                  <a:pt x="0" y="421321"/>
                </a:moveTo>
                <a:lnTo>
                  <a:pt x="12244968" y="0"/>
                </a:lnTo>
                <a:lnTo>
                  <a:pt x="12244968" y="914400"/>
                </a:lnTo>
                <a:lnTo>
                  <a:pt x="5221" y="938212"/>
                </a:lnTo>
                <a:cubicBezTo>
                  <a:pt x="3481" y="765915"/>
                  <a:pt x="1740" y="593618"/>
                  <a:pt x="0" y="4213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20CC67AF-EFC9-4B23-9479-0F61E17DB384}"/>
              </a:ext>
            </a:extLst>
          </p:cNvPr>
          <p:cNvCxnSpPr>
            <a:cxnSpLocks/>
          </p:cNvCxnSpPr>
          <p:nvPr userDrawn="1"/>
        </p:nvCxnSpPr>
        <p:spPr>
          <a:xfrm>
            <a:off x="-5208" y="5943600"/>
            <a:ext cx="12213592" cy="42132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 baseline="0"/>
            </a:lvl1pPr>
          </a:lstStyle>
          <a:p>
            <a:pPr rtl="0"/>
            <a:r>
              <a:rPr lang="es-ES" noProof="0"/>
              <a:t>HAGA CLIC PARA EDITAR EL TÍTULO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1/07/20XX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7EAC5CD7-1A3E-485E-B8D8-C6B22ADD6A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136374" y="2354310"/>
            <a:ext cx="1828800" cy="1315629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19" name="Marcador de contenido 12">
            <a:extLst>
              <a:ext uri="{FF2B5EF4-FFF2-40B4-BE49-F238E27FC236}">
                <a16:creationId xmlns:a16="http://schemas.microsoft.com/office/drawing/2014/main" id="{B004E4D5-7F92-4D3E-BB88-35ED384CCF5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82108" y="2356582"/>
            <a:ext cx="1828800" cy="1316736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22" name="Marcador de contenido 12">
            <a:extLst>
              <a:ext uri="{FF2B5EF4-FFF2-40B4-BE49-F238E27FC236}">
                <a16:creationId xmlns:a16="http://schemas.microsoft.com/office/drawing/2014/main" id="{575F9DFF-43AF-4E05-8407-87D47C1818C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34662" y="2352030"/>
            <a:ext cx="1828800" cy="1316736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23" name="Marcador de texto 16">
            <a:extLst>
              <a:ext uri="{FF2B5EF4-FFF2-40B4-BE49-F238E27FC236}">
                <a16:creationId xmlns:a16="http://schemas.microsoft.com/office/drawing/2014/main" id="{4E2096A1-8340-4D15-A6EA-3B804C1A5F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3288" y="2167999"/>
            <a:ext cx="2283712" cy="2743200"/>
          </a:xfrm>
          <a:ln w="22225">
            <a:solidFill>
              <a:schemeClr val="tx1"/>
            </a:solidFill>
          </a:ln>
        </p:spPr>
        <p:txBody>
          <a:bodyPr lIns="365760" tIns="1554480" rIns="365760"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Descripción de la sección</a:t>
            </a:r>
          </a:p>
        </p:txBody>
      </p:sp>
      <p:sp>
        <p:nvSpPr>
          <p:cNvPr id="34" name="Marcador de texto 16">
            <a:extLst>
              <a:ext uri="{FF2B5EF4-FFF2-40B4-BE49-F238E27FC236}">
                <a16:creationId xmlns:a16="http://schemas.microsoft.com/office/drawing/2014/main" id="{C0972073-5297-411C-B27C-5CC1985668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50734" y="2172551"/>
            <a:ext cx="2283712" cy="2743200"/>
          </a:xfrm>
          <a:ln w="22225">
            <a:solidFill>
              <a:schemeClr val="tx1"/>
            </a:solidFill>
          </a:ln>
        </p:spPr>
        <p:txBody>
          <a:bodyPr lIns="365760" tIns="1554480" rIns="365760"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Descripción de la sección</a:t>
            </a:r>
          </a:p>
        </p:txBody>
      </p:sp>
      <p:sp>
        <p:nvSpPr>
          <p:cNvPr id="35" name="Marcador de texto 16">
            <a:extLst>
              <a:ext uri="{FF2B5EF4-FFF2-40B4-BE49-F238E27FC236}">
                <a16:creationId xmlns:a16="http://schemas.microsoft.com/office/drawing/2014/main" id="{E7EB506B-A069-4967-8BF4-C080EC34A3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5000" y="2170279"/>
            <a:ext cx="2283712" cy="2743200"/>
          </a:xfrm>
          <a:ln w="22225">
            <a:solidFill>
              <a:schemeClr val="tx1"/>
            </a:solidFill>
          </a:ln>
        </p:spPr>
        <p:txBody>
          <a:bodyPr lIns="365760" tIns="1554480" rIns="365760"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Descripción de la sección</a:t>
            </a:r>
          </a:p>
        </p:txBody>
      </p:sp>
    </p:spTree>
    <p:extLst>
      <p:ext uri="{BB962C8B-B14F-4D97-AF65-F5344CB8AC3E}">
        <p14:creationId xmlns:p14="http://schemas.microsoft.com/office/powerpoint/2010/main" val="136886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51466C-DBA6-4E2B-8363-52F72C2B809A}" type="datetime1">
              <a:rPr lang="es-ES" noProof="0" smtClean="0"/>
              <a:t>05/03/2024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rtlCol="0" anchor="b">
            <a:normAutofit/>
          </a:bodyPr>
          <a:lstStyle>
            <a:lvl1pPr algn="l">
              <a:defRPr sz="3600" b="0" cap="all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0C38EE-B2DE-4785-98E1-D5DDA4217B29}" type="datetime1">
              <a:rPr lang="es-ES" noProof="0" smtClean="0"/>
              <a:t>05/03/2024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858C64-CAC3-4B36-86CF-BA87FCB0632F}" type="datetime1">
              <a:rPr lang="es-ES" noProof="0" smtClean="0"/>
              <a:t>05/03/2024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B1DC3F-7E25-404C-BE9B-781C1EEB0711}" type="datetime1">
              <a:rPr lang="es-ES" noProof="0" smtClean="0"/>
              <a:t>05/03/2024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9DBD74-DCD1-4B7C-B236-A427CE18AC5B}" type="datetime1">
              <a:rPr lang="es-ES" noProof="0" smtClean="0"/>
              <a:t>05/03/2024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7DEEC8-1033-4C5E-87BC-87E3798CA8A8}" type="datetime1">
              <a:rPr lang="es-ES" noProof="0" smtClean="0"/>
              <a:t>05/03/2024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FDB335-661B-4FA9-A977-FFCEAF0F7F85}" type="datetime1">
              <a:rPr lang="es-ES" noProof="0" smtClean="0"/>
              <a:t>05/03/2024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4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D4D0F6-6629-4D78-80BB-A6877BDF0A77}" type="datetime1">
              <a:rPr lang="es-ES" noProof="0" smtClean="0"/>
              <a:t>05/03/2024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Conector recto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C3E61AA1-C2A1-45C2-B006-E9A3196CFF1F}" type="datetime1">
              <a:rPr lang="es-ES" noProof="0" smtClean="0"/>
              <a:t>05/03/2024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ángulo 28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CD85834-55D9-470E-9834-623384F24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9418" b="6313"/>
          <a:stretch/>
        </p:blipFill>
        <p:spPr>
          <a:xfrm>
            <a:off x="-3175" y="-8237"/>
            <a:ext cx="1219200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D812CC5-3F64-4837-AE94-66C400A32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rtlCol="0">
            <a:normAutofit/>
          </a:bodyPr>
          <a:lstStyle/>
          <a:p>
            <a:r>
              <a:rPr lang="es-PE" dirty="0"/>
              <a:t>APORTES DEL GRUPO DE TRABAJO</a:t>
            </a:r>
            <a:br>
              <a:rPr lang="es-PE" dirty="0"/>
            </a:br>
            <a:r>
              <a:rPr lang="es-PE" dirty="0"/>
              <a:t> reforma política 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0012D5-B732-49FA-8D2C-A5C52B364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3704" y="5469924"/>
            <a:ext cx="6765100" cy="914401"/>
          </a:xfrm>
        </p:spPr>
        <p:txBody>
          <a:bodyPr rtlCol="0">
            <a:normAutofit/>
          </a:bodyPr>
          <a:lstStyle/>
          <a:p>
            <a:pPr algn="r" rtl="0"/>
            <a:r>
              <a:rPr lang="es-ES" dirty="0">
                <a:solidFill>
                  <a:schemeClr val="tx1"/>
                </a:solidFill>
              </a:rPr>
              <a:t>Milagros Campos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6556" y="127815"/>
            <a:ext cx="2609850" cy="6381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1976" y="1925416"/>
            <a:ext cx="2099010" cy="23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10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883C6-2A31-D10A-7F26-7018EA962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6" y="215660"/>
            <a:ext cx="12025742" cy="1011181"/>
          </a:xfrm>
          <a:solidFill>
            <a:schemeClr val="accent4"/>
          </a:solidFill>
        </p:spPr>
        <p:txBody>
          <a:bodyPr anchor="ctr"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2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 DISEÑO DEL BICAMERALISMO APROBADO EN PRIMERA VOTACIÓN</a:t>
            </a:r>
            <a:endParaRPr kumimoji="0" lang="es-PE" altLang="es-PE" sz="28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altLang="es-PE" sz="28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7AFAA102-718E-5576-B103-E7A91E0AF4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86207"/>
              </p:ext>
            </p:extLst>
          </p:nvPr>
        </p:nvGraphicFramePr>
        <p:xfrm>
          <a:off x="732975" y="1570182"/>
          <a:ext cx="11015679" cy="4892975"/>
        </p:xfrm>
        <a:graphic>
          <a:graphicData uri="http://schemas.openxmlformats.org/drawingml/2006/table">
            <a:tbl>
              <a:tblPr bandRow="1"/>
              <a:tblGrid>
                <a:gridCol w="4116116">
                  <a:extLst>
                    <a:ext uri="{9D8B030D-6E8A-4147-A177-3AD203B41FA5}">
                      <a16:colId xmlns:a16="http://schemas.microsoft.com/office/drawing/2014/main" val="2603439656"/>
                    </a:ext>
                  </a:extLst>
                </a:gridCol>
                <a:gridCol w="3227670">
                  <a:extLst>
                    <a:ext uri="{9D8B030D-6E8A-4147-A177-3AD203B41FA5}">
                      <a16:colId xmlns:a16="http://schemas.microsoft.com/office/drawing/2014/main" val="184058163"/>
                    </a:ext>
                  </a:extLst>
                </a:gridCol>
                <a:gridCol w="3671893">
                  <a:extLst>
                    <a:ext uri="{9D8B030D-6E8A-4147-A177-3AD203B41FA5}">
                      <a16:colId xmlns:a16="http://schemas.microsoft.com/office/drawing/2014/main" val="881091403"/>
                    </a:ext>
                  </a:extLst>
                </a:gridCol>
              </a:tblGrid>
              <a:tr h="1795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Temas 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Diputados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Senadores </a:t>
                      </a:r>
                      <a:endParaRPr lang="es-PE" sz="1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852672"/>
                  </a:ext>
                </a:extLst>
              </a:tr>
              <a:tr h="3344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130 (mínimo). Puede incrementarse la ley orgánica en relación con el incremento poblacional.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60 (mínimo). Puede incrementarse ley orgánica</a:t>
                      </a:r>
                      <a:endParaRPr lang="es-PE" sz="1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870508"/>
                  </a:ext>
                </a:extLst>
              </a:tr>
              <a:tr h="8777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Requisitos 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Peruano de nacimiento</a:t>
                      </a:r>
                      <a:endParaRPr lang="es-PE" sz="1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25 años al momento de la postulación y gozar del derecho de sufragio</a:t>
                      </a:r>
                      <a:endParaRPr lang="es-PE" sz="1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Peruano de nacimiento</a:t>
                      </a:r>
                      <a:endParaRPr lang="es-PE" sz="1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45 años al momento de la postulación o haber sido congresista o diputado.</a:t>
                      </a:r>
                      <a:endParaRPr lang="es-PE" sz="1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Gozar del derecho de sufragio.</a:t>
                      </a:r>
                      <a:endParaRPr lang="es-PE" sz="1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980186"/>
                  </a:ext>
                </a:extLst>
              </a:tr>
              <a:tr h="3344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Criterio de elección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Son elegidos conforme a ley. 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Se elige un representante por cada circunscripción electoral, los restantes por distrito único electoral nacional.</a:t>
                      </a:r>
                      <a:endParaRPr lang="es-PE" sz="1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644224"/>
                  </a:ext>
                </a:extLst>
              </a:tr>
              <a:tr h="1742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Período 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 años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 años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714034"/>
                  </a:ext>
                </a:extLst>
              </a:tr>
              <a:tr h="1742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Reelección parlamentaria inmediata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Sí. Indeterminada.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Sí. Indeterminada.</a:t>
                      </a:r>
                      <a:endParaRPr lang="es-PE" sz="1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164697"/>
                  </a:ext>
                </a:extLst>
              </a:tr>
              <a:tr h="1742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Iniciativa Legislativa y de reforma constitucional 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Sí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6212792"/>
                  </a:ext>
                </a:extLst>
              </a:tr>
              <a:tr h="1742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Ministros: Invitación a informar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Sí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Sí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643771"/>
                  </a:ext>
                </a:extLst>
              </a:tr>
              <a:tr h="3344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Ministros: Interpelación/ censura/cuestión de confianza voluntaria 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Sí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PE" sz="1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650877"/>
                  </a:ext>
                </a:extLst>
              </a:tr>
              <a:tr h="1742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Comisiones de investigación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Sí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898248"/>
                  </a:ext>
                </a:extLst>
              </a:tr>
              <a:tr h="3344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Control actos normativos del Poder Ejecutivo y de la declaración de regímenes de excepción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s-PE" sz="1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605313"/>
                  </a:ext>
                </a:extLst>
              </a:tr>
              <a:tr h="1742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Elegir al defensor del pueblo 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150295"/>
                  </a:ext>
                </a:extLst>
              </a:tr>
              <a:tr h="1742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Designar al contralor general de la república 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097753"/>
                  </a:ext>
                </a:extLst>
              </a:tr>
              <a:tr h="1742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Elegir a los magistrados del Tribunal Constitucional 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0368622"/>
                  </a:ext>
                </a:extLst>
              </a:tr>
              <a:tr h="3344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Elegir a 3 directores del Banco Central de Reserva y ratificar la designación de su presidente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s-PE" sz="1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179861"/>
                  </a:ext>
                </a:extLst>
              </a:tr>
              <a:tr h="3344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Ratificar al superintendente de banca, seguros y administradoras privadas de fondos de pensiones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s-PE" sz="1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772791"/>
                  </a:ext>
                </a:extLst>
              </a:tr>
              <a:tr h="1742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Autorizar al presidente de la república para salir del país. 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s-PE" sz="1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443209"/>
                  </a:ext>
                </a:extLst>
              </a:tr>
              <a:tr h="1742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Prestar consentimiento para el ingreso de tropas extranjeras.</a:t>
                      </a:r>
                      <a:endParaRPr lang="es-PE" sz="1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PE" sz="1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s-PE" sz="1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879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580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AD3C3712-E322-B686-6D20-053FDEE29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913" y="563298"/>
            <a:ext cx="4247521" cy="4129471"/>
          </a:xfr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CD23878-4E3E-2785-EF92-E4E4FD4E3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948" y="0"/>
            <a:ext cx="3573520" cy="67173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1E400DC-3482-0BF3-8951-FCC3D4715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2" y="4835996"/>
            <a:ext cx="5144218" cy="80973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049D87A-A3C1-9403-B9C4-4C629BB246FE}"/>
              </a:ext>
            </a:extLst>
          </p:cNvPr>
          <p:cNvSpPr txBox="1"/>
          <p:nvPr/>
        </p:nvSpPr>
        <p:spPr>
          <a:xfrm>
            <a:off x="871268" y="6030666"/>
            <a:ext cx="6107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dirty="0"/>
              <a:t>Encuesta de </a:t>
            </a:r>
            <a:r>
              <a:rPr lang="es-PE" dirty="0" err="1"/>
              <a:t>ipsos</a:t>
            </a:r>
            <a:r>
              <a:rPr lang="es-PE" dirty="0"/>
              <a:t>/idea</a:t>
            </a:r>
          </a:p>
        </p:txBody>
      </p:sp>
    </p:spTree>
    <p:extLst>
      <p:ext uri="{BB962C8B-B14F-4D97-AF65-F5344CB8AC3E}">
        <p14:creationId xmlns:p14="http://schemas.microsoft.com/office/powerpoint/2010/main" val="393928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8EBFF-DD68-B058-12ED-FD3C83AB4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5539"/>
          </a:xfrm>
        </p:spPr>
        <p:txBody>
          <a:bodyPr>
            <a:normAutofit fontScale="90000"/>
          </a:bodyPr>
          <a:lstStyle/>
          <a:p>
            <a:r>
              <a:rPr lang="es-PE" dirty="0"/>
              <a:t>Encuesta de </a:t>
            </a:r>
            <a:r>
              <a:rPr lang="es-PE" dirty="0" err="1"/>
              <a:t>ipsos</a:t>
            </a:r>
            <a:r>
              <a:rPr lang="es-PE" dirty="0"/>
              <a:t>/idea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A734E55-93E7-638D-07C1-640DF2402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940" y="1984166"/>
            <a:ext cx="4944165" cy="2343477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9633456-3D13-71C0-A33F-6AF734723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632" y="1000664"/>
            <a:ext cx="3991265" cy="259554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1BCC55B-8500-7DCC-8E5E-79B605ADC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177977"/>
            <a:ext cx="5449060" cy="23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24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AC204DC9-1404-10FE-7B5A-9724CB0C8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309" y="4221225"/>
            <a:ext cx="10040751" cy="2343477"/>
          </a:xfr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9B8EE8-170D-E30B-C185-A87F46152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20" y="779804"/>
            <a:ext cx="3086531" cy="279121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CCD5A28-3672-B7C3-F947-CF1DFF153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708" y="517585"/>
            <a:ext cx="6907085" cy="348941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1377415C-21C7-F195-C33D-089B29418767}"/>
              </a:ext>
            </a:extLst>
          </p:cNvPr>
          <p:cNvSpPr txBox="1"/>
          <p:nvPr/>
        </p:nvSpPr>
        <p:spPr>
          <a:xfrm>
            <a:off x="1155940" y="293298"/>
            <a:ext cx="307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0" i="0" cap="all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CORRUPTION PERCEPTIONS INDEX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38002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85278-3D07-466F-8351-667A2EBEA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98" y="600364"/>
            <a:ext cx="6190629" cy="1758992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rtl="0"/>
            <a:r>
              <a:rPr lang="es-ES" sz="3200" dirty="0"/>
              <a:t>Idas y venidas en la reforma política</a:t>
            </a:r>
          </a:p>
        </p:txBody>
      </p:sp>
      <p:graphicFrame>
        <p:nvGraphicFramePr>
          <p:cNvPr id="14" name="Marcador de contenido 6" descr="elemento gráfico SmartArt de escala de tiempo">
            <a:extLst>
              <a:ext uri="{FF2B5EF4-FFF2-40B4-BE49-F238E27FC236}">
                <a16:creationId xmlns:a16="http://schemas.microsoft.com/office/drawing/2014/main" id="{CEC6DA80-0404-4CED-A682-9D41A16B34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5000" y="2438401"/>
          <a:ext cx="10076287" cy="4315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F843F746-3B52-42AE-8358-655592D85F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4682" y="0"/>
            <a:ext cx="4029805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0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85278-3D07-466F-8351-667A2EBEA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08" y="5822830"/>
            <a:ext cx="8313622" cy="844140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Leyes aprobadas</a:t>
            </a:r>
          </a:p>
        </p:txBody>
      </p:sp>
      <p:graphicFrame>
        <p:nvGraphicFramePr>
          <p:cNvPr id="14" name="Marcador de contenido 6" descr="elemento gráfico SmartArt de escala de tiempo">
            <a:extLst>
              <a:ext uri="{FF2B5EF4-FFF2-40B4-BE49-F238E27FC236}">
                <a16:creationId xmlns:a16="http://schemas.microsoft.com/office/drawing/2014/main" id="{CEC6DA80-0404-4CED-A682-9D41A16B34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7800" y="690114"/>
          <a:ext cx="9912954" cy="1949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C848E060-8AEC-5C1C-32D3-49E4606A03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9083" y="1915064"/>
            <a:ext cx="9912955" cy="46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55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7F0ED0-4FB7-37C1-5070-CE1B6250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86" y="232078"/>
            <a:ext cx="4196187" cy="908708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es-PE" sz="2800" dirty="0"/>
            </a:br>
            <a:r>
              <a:rPr lang="es-PE" sz="2800" dirty="0"/>
              <a:t>25 Partidos Políticos inscritos</a:t>
            </a:r>
            <a:br>
              <a:rPr lang="es-PE" sz="2800" dirty="0"/>
            </a:br>
            <a:r>
              <a:rPr lang="es-PE" sz="2800" dirty="0"/>
              <a:t> 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6F7DE628-883F-3233-16E5-62BE6055BC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7846" y="1590199"/>
            <a:ext cx="3262010" cy="1954840"/>
          </a:xfrm>
        </p:spPr>
      </p:pic>
      <p:pic>
        <p:nvPicPr>
          <p:cNvPr id="18" name="Marcador de contenido 17">
            <a:extLst>
              <a:ext uri="{FF2B5EF4-FFF2-40B4-BE49-F238E27FC236}">
                <a16:creationId xmlns:a16="http://schemas.microsoft.com/office/drawing/2014/main" id="{FE38AD0E-823F-FB9B-7EB7-D027A6A59A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57966" y="1448464"/>
            <a:ext cx="4182583" cy="2739105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5C6711-69FC-DE17-761C-17F6C9753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81" y="3721957"/>
            <a:ext cx="3262010" cy="213280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8B7B3BA-B257-FDC9-7E8F-3315D82F1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481" y="5921294"/>
            <a:ext cx="3245383" cy="90870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314D75A-58EB-D8DF-EB14-11E25C23B9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3491" y="5915280"/>
            <a:ext cx="873635" cy="908708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A11A585-BF0C-36C9-3086-832324DCAD28}"/>
              </a:ext>
            </a:extLst>
          </p:cNvPr>
          <p:cNvSpPr txBox="1"/>
          <p:nvPr/>
        </p:nvSpPr>
        <p:spPr>
          <a:xfrm>
            <a:off x="6849373" y="365125"/>
            <a:ext cx="4856671" cy="77566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13 en proceso de inscripción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FCBB1463-DBE4-EA95-D20A-0B70501700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7966" y="4425372"/>
            <a:ext cx="4182583" cy="115879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E0EC73F-7657-095A-6022-6E383F2FC2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7966" y="5699206"/>
            <a:ext cx="881070" cy="100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3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Reformas propuestas 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41C0EB39-C787-49D7-A223-0B9A01FCA19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05000" y="2170113"/>
            <a:ext cx="2284413" cy="2743200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Reelección parlamentaria inmediata</a:t>
            </a:r>
          </a:p>
          <a:p>
            <a:pPr rtl="0"/>
            <a:endParaRPr lang="es-ES" noProof="1"/>
          </a:p>
        </p:txBody>
      </p:sp>
      <p:pic>
        <p:nvPicPr>
          <p:cNvPr id="28" name="Marcador de contenido 27" descr="Esquema de grupo">
            <a:extLst>
              <a:ext uri="{FF2B5EF4-FFF2-40B4-BE49-F238E27FC236}">
                <a16:creationId xmlns:a16="http://schemas.microsoft.com/office/drawing/2014/main" id="{25E83C3D-3E68-4FDF-A755-9E9D77FE37C4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6037" y="2553494"/>
            <a:ext cx="914400" cy="914400"/>
          </a:xfrm>
        </p:spPr>
      </p:pic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96A25842-BD20-438E-8C0B-8759A486D4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51413" y="2173288"/>
            <a:ext cx="2282825" cy="2743200"/>
          </a:xfrm>
        </p:spPr>
        <p:txBody>
          <a:bodyPr rtlCol="0">
            <a:normAutofit/>
          </a:bodyPr>
          <a:lstStyle/>
          <a:p>
            <a:pPr rtl="0"/>
            <a:r>
              <a:rPr lang="es-ES" noProof="1"/>
              <a:t>Bicameralidad </a:t>
            </a: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E8D849D5-F4B3-46F8-8FAA-BFE1131996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03288" y="2167999"/>
            <a:ext cx="2283712" cy="2743200"/>
          </a:xfrm>
        </p:spPr>
        <p:txBody>
          <a:bodyPr rtlCol="0"/>
          <a:lstStyle/>
          <a:p>
            <a:pPr rtl="0"/>
            <a:r>
              <a:rPr lang="es-ES" noProof="1"/>
              <a:t>Responsabilidad del Presidente.</a:t>
            </a:r>
          </a:p>
          <a:p>
            <a:pPr rtl="0"/>
            <a:r>
              <a:rPr lang="es-ES" noProof="1"/>
              <a:t>Disolución /Vacancia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F0C024C-955E-4385-A35A-F3CFF3E3B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05000" y="2170279"/>
            <a:ext cx="2286000" cy="274320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E9D3DB3-C1BA-4868-A961-5C1E6633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0734" y="2172551"/>
            <a:ext cx="2286000" cy="274320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2A6799E-556B-499A-9E05-14516D420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3288" y="2167999"/>
            <a:ext cx="2286000" cy="274320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C3CF584F-059A-40C2-93C4-77FF3B60A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1002" y="2170279"/>
            <a:ext cx="2286000" cy="274320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85" name="Marcador de número de diapositiva 84">
            <a:extLst>
              <a:ext uri="{FF2B5EF4-FFF2-40B4-BE49-F238E27FC236}">
                <a16:creationId xmlns:a16="http://schemas.microsoft.com/office/drawing/2014/main" id="{5EB842A5-6634-4B31-B78C-639CDAF54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ES" smtClean="0"/>
              <a:pPr rtl="0"/>
              <a:t>8</a:t>
            </a:fld>
            <a:endParaRPr lang="es-ES" dirty="0"/>
          </a:p>
        </p:txBody>
      </p:sp>
      <p:pic>
        <p:nvPicPr>
          <p:cNvPr id="1026" name="Picture 2" descr="Qué es la responsabilidad penal? • Dexia Abogados">
            <a:extLst>
              <a:ext uri="{FF2B5EF4-FFF2-40B4-BE49-F238E27FC236}">
                <a16:creationId xmlns:a16="http://schemas.microsoft.com/office/drawing/2014/main" id="{D7E4007C-97AC-0213-37F0-E5D1E1FF2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702" y="2553494"/>
            <a:ext cx="755261" cy="66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enado | Congreso: seis bancadas se inclinan a favor del retorno a la  bicameralidad ¿Cuáles son las posturas? | POLITICA | EL COMERCIO PERÚ">
            <a:extLst>
              <a:ext uri="{FF2B5EF4-FFF2-40B4-BE49-F238E27FC236}">
                <a16:creationId xmlns:a16="http://schemas.microsoft.com/office/drawing/2014/main" id="{57989EA2-EAA8-2D3B-59FF-3B205E27C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434" y="2474917"/>
            <a:ext cx="1150965" cy="103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179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53081-D982-B6F6-2793-F6F06D3DE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70925"/>
            <a:ext cx="8534400" cy="1507067"/>
          </a:xfrm>
        </p:spPr>
        <p:txBody>
          <a:bodyPr/>
          <a:lstStyle/>
          <a:p>
            <a:r>
              <a:rPr lang="es-PE" dirty="0"/>
              <a:t>Reformas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AB7F45-3FDB-7EBB-2FC2-843A69B384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6A0C88-A3BA-4962-AC6D-8CD715F990D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32F1441-BC6D-53E7-695F-6A0FB7487EAF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455095C-64E9-0105-FE30-B7DF4C5BA5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PE" dirty="0"/>
              <a:t>Eliminar la cuestión de confianza obligatoria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20B629C-A056-36BE-BCF1-9F7654792E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PE" dirty="0"/>
              <a:t>Restricciones para la formación de grupos parlamentarios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03E58928-6B69-D674-1801-4AA931C87E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PE" dirty="0"/>
              <a:t>Renovación por mitades</a:t>
            </a:r>
          </a:p>
        </p:txBody>
      </p:sp>
    </p:spTree>
    <p:extLst>
      <p:ext uri="{BB962C8B-B14F-4D97-AF65-F5344CB8AC3E}">
        <p14:creationId xmlns:p14="http://schemas.microsoft.com/office/powerpoint/2010/main" val="3064396678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7071_TF11469707.potx" id="{09F95526-10E6-418A-937E-B5E95F285B53}" vid="{8EFD84DA-A090-4889-B311-D2D32F0DDAB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0B8EF33-82AA-4779-AFAA-C56669D00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FDEB4C-941C-4EBE-9462-062D8A0ADE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B414F3-C833-4395-8C69-0E806C518171}">
  <ds:schemaRefs>
    <ds:schemaRef ds:uri="http://purl.org/dc/elements/1.1/"/>
    <ds:schemaRef ds:uri="71af3243-3dd4-4a8d-8c0d-dd76da1f02a5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16c05727-aa75-4e4a-9b5f-8a80a1165891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Corte</Template>
  <TotalTime>435</TotalTime>
  <Words>452</Words>
  <Application>Microsoft Office PowerPoint</Application>
  <PresentationFormat>Panorámica</PresentationFormat>
  <Paragraphs>98</Paragraphs>
  <Slides>10</Slides>
  <Notes>4</Notes>
  <HiddenSlides>1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Oswald</vt:lpstr>
      <vt:lpstr>Wingdings 3</vt:lpstr>
      <vt:lpstr>Segmento</vt:lpstr>
      <vt:lpstr>APORTES DEL GRUPO DE TRABAJO  reforma política </vt:lpstr>
      <vt:lpstr>Presentación de PowerPoint</vt:lpstr>
      <vt:lpstr>Encuesta de ipsos/idea</vt:lpstr>
      <vt:lpstr>Presentación de PowerPoint</vt:lpstr>
      <vt:lpstr>Idas y venidas en la reforma política</vt:lpstr>
      <vt:lpstr>Leyes aprobadas</vt:lpstr>
      <vt:lpstr> 25 Partidos Políticos inscritos  </vt:lpstr>
      <vt:lpstr>Reformas propuestas </vt:lpstr>
      <vt:lpstr>Reformas</vt:lpstr>
      <vt:lpstr> DISEÑO DEL BICAMERALISMO APROBADO EN PRIMERA VOTACIÓN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Lorem Ipsum</dc:title>
  <dc:creator>Milagros Campos</dc:creator>
  <cp:lastModifiedBy>Milagros Campos</cp:lastModifiedBy>
  <cp:revision>30</cp:revision>
  <dcterms:created xsi:type="dcterms:W3CDTF">2022-04-25T20:46:03Z</dcterms:created>
  <dcterms:modified xsi:type="dcterms:W3CDTF">2024-03-05T13:58:33Z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